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3138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h+SL1Xndj0Oj27xQAlUSPJU5w7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02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021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7137"/>
            <a:ext cx="29702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4725" lIns="89475" spcFirstLastPara="1" rIns="89475" wrap="square" tIns="44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847137"/>
            <a:ext cx="29702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4725" lIns="89475" spcFirstLastPara="1" rIns="89475" wrap="square" tIns="44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25" lIns="89475" spcFirstLastPara="1" rIns="89475" wrap="square" tIns="4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779" y="0"/>
            <a:ext cx="6857977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823512" y="584837"/>
            <a:ext cx="24924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10101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智利乳品业</a:t>
            </a:r>
            <a:endParaRPr b="0" i="0" sz="1400" u="none" cap="none" strike="noStrike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uillermo\Desktop\logo exporlac transparente.png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82966">
            <a:off x="3782687" y="2904251"/>
            <a:ext cx="749394" cy="42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9188" y="0"/>
            <a:ext cx="1028701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65687" y="302362"/>
            <a:ext cx="8550300" cy="107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862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5000个奶牛场，22家加工企业生产92%的牛奶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100家手工乳酪厂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uillermo\Desktop\logo exporlac transparente.png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">
            <a:off x="224925" y="6179854"/>
            <a:ext cx="1025425" cy="5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1487" y="1"/>
            <a:ext cx="10286982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266675" y="260425"/>
            <a:ext cx="10082100" cy="83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5882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二十年前达到了自给自足。85%的牛奶来自于草原，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并且是世界上享有最高动物福利的国家之一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uillermo\Desktop\logo exporlac transparente.png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">
            <a:off x="224925" y="6179854"/>
            <a:ext cx="1025425" cy="5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575" y="-27975"/>
            <a:ext cx="9227725" cy="69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07012" y="166762"/>
            <a:ext cx="9396300" cy="523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智利最大的牛奶加工企业是智利本土的 Colun 合作社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uillermo\Desktop\logo exporlac transparente.png"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">
            <a:off x="224925" y="6179854"/>
            <a:ext cx="1025425" cy="5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60550" y="-5"/>
            <a:ext cx="121920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271462" y="138112"/>
            <a:ext cx="9429600" cy="954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也有全球性的企业，如雀巢，恒天然，拉克塔利斯，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达能，并且向40个国家出口。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uillermo\Desktop\logo exporlac transparente.png"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">
            <a:off x="7977425" y="195929"/>
            <a:ext cx="1025425" cy="5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0200" y="-6"/>
            <a:ext cx="1030466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-543850" y="212237"/>
            <a:ext cx="9753600" cy="95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有能力在植物卫生和动物卫生方面做好管控，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3295425" y="552175"/>
            <a:ext cx="5632800" cy="108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7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没有任何动物性疾病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uillermo\Desktop\logo exporlac transparente.png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">
            <a:off x="224925" y="6179854"/>
            <a:ext cx="1025425" cy="5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48948" y="-10075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1063838" y="348550"/>
            <a:ext cx="7143600" cy="585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洁净的生产，卫生的出口条件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uillermo\Desktop\logo exporlac transparente.png"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">
            <a:off x="7977425" y="195929"/>
            <a:ext cx="1025425" cy="58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13400" y="-12065"/>
            <a:ext cx="10174271" cy="68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-1498349" y="339575"/>
            <a:ext cx="10365600" cy="954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8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出口产品占产量的15%。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uillermo\Desktop\logo exporlac transparente.png"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">
            <a:off x="224925" y="6179854"/>
            <a:ext cx="1025425" cy="5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1109550" y="714000"/>
            <a:ext cx="7465500" cy="1977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8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未来智利可以翻倍用于乳品业的饲养土地面积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94963" y="0"/>
            <a:ext cx="1032388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uillermo\Desktop\logo exporlac transparente.png"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07586">
            <a:off x="4194677" y="3366713"/>
            <a:ext cx="1165349" cy="6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412750" y="433387"/>
            <a:ext cx="2757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非常感谢！</a:t>
            </a:r>
            <a:endParaRPr b="0" i="0" sz="1400" u="none" cap="none" strike="noStrike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Guillermo Iturrieta Cattan</dc:creator>
</cp:coreProperties>
</file>