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9"/>
    <p:restoredTop sz="94662"/>
  </p:normalViewPr>
  <p:slideViewPr>
    <p:cSldViewPr snapToGrid="0" snapToObjects="1">
      <p:cViewPr varScale="1">
        <p:scale>
          <a:sx n="18" d="100"/>
          <a:sy n="18" d="100"/>
        </p:scale>
        <p:origin x="240" y="3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B584B-5EA1-AA40-84C7-BC35ADC97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B8DDF3-7933-D94C-B867-5D67B4624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71DD83-09A9-874B-9D46-0DA3FBF2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1E319D-57E8-F741-9413-31A1D489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1A8F2-A32F-0F40-83CD-268154C8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36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E1D01-AD5C-BC49-B33E-456C1587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3EDAF8-042F-8449-8E54-38BBBF13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F28E0-547F-4E49-951F-0F435BF4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F47BB-47B5-AD4B-BDF6-8E2D02D3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21F045-90A5-CC4B-AEA7-F0E0D834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7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27EAA6-D2E2-094F-B393-953FE018D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E72CEC-372E-994E-B914-967E95D01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FF91F-E997-2347-9937-2D297516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6782F-D6D7-2B42-B4C4-FD083B3F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E2BD4F-CC46-164D-B83F-81B94A5D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753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12C3B-59DA-E441-899C-DDE356B7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B3B42D-9ACB-8748-8FC9-FD1A30361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1AEFB9-4E85-9342-88F5-6A1E4E55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A3A7F-4D48-E54A-AB29-E17303B2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BD4B6-8E4F-884E-9DD3-4F880BCF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192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2FBF2-62E2-D649-A56A-8962EFA5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76D48B-28C7-5D4A-AB17-C0C9A4962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F2CFD-23AA-5443-B694-D4126BE6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52E38-5D67-FC47-99A7-272CC680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67DD0-29A8-7443-9A48-0C64A628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489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87288-0D04-A84F-9A92-6B15B027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8B46F7-6B76-324F-85F6-7975CBB06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A4E682-0BC2-0E48-A70A-8C5CC312A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89958C-F640-9B4D-8E63-603E2A4A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7F7C5C-C53B-2344-B3A6-E9D29BA7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3DF075-FC06-E44D-A6DB-F65764EC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60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1A7DF-F0E6-5440-85EB-1E24DF43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438-4FB9-CB44-A14C-1E10285B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E4118E-D4F5-164A-9F97-E2E16A8CD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FAB19E-345C-8F4F-AF30-CC4EBF037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34A951-8847-7C4C-A3D6-14691A656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7366AF-2874-6040-8AB2-A8C024CF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7DBCB0-F6E5-1646-AFA1-F56E7FD2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80672C-F0D1-C94A-ABD6-14395344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13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9EE2B-7920-8844-836E-0E8A98DC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77F2CE-DE6B-AE4F-AB03-4B9D2447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C2E70E-4264-4747-A483-454EF91F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6D6D22-059A-1946-80A9-44F42E6B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37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F9F044-A98F-0640-BC45-01D8C763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142333-CAA6-2C45-AC05-CDE7BE5F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2DD2DE-8DC1-D842-8509-3AFD15A7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2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D20C4-3EBB-CC4C-B2F3-16081B23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A219AE-2E4B-7947-9D95-ED42C422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266D72-6435-D741-A163-BC603628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18FCB-003F-124B-931C-05B31339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13524B-115A-184A-B034-466BD7CD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B15EB5-A12E-D04B-9923-4CB9BEB3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480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A0766-17FF-3E42-B3BB-A03C4C2E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AD4D25-51DC-9C48-AA54-D2E10685D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4D21C9-16B5-1F46-8FC5-01DE575DA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275C4F-E738-5E4D-86FE-8C982FA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BC048F-BF90-A646-B5ED-6E802A80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15E8D-023B-E147-AD03-D8FC954F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013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0F9FBD-F0FA-C643-B8FF-F9F75702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C3B387-9C5A-B248-87E0-E30D3C0E8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73A773-E0B4-5C4C-B92D-A4FF79BF7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F065-8216-1F43-B8E9-D6997D1FA97A}" type="datetimeFigureOut">
              <a:rPr lang="es-CL" smtClean="0"/>
              <a:t>15-03-21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39717-566B-444F-A2CD-A75261ECD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0C02F8-46C7-A548-B304-AA4649010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2A8D-E5D0-0445-8728-E21788EB78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817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6B90E-BE3C-9046-9291-5259E0761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5DBE05-F4B5-634A-84F3-9FA7E3055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BFF63F-2A19-3341-A7D9-CA7B77BF7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425450"/>
            <a:ext cx="80137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CE9C74-AF98-534D-8D1C-EED06A600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06" y="0"/>
            <a:ext cx="9196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4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EFB621-7C9B-8D41-AFF8-C0CE193C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46" y="0"/>
            <a:ext cx="9125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9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D5221B-BD2E-F545-A767-03655458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81"/>
            <a:ext cx="12192000" cy="63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A7C7E8-CD25-684C-BE19-2CD5CF12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81" y="0"/>
            <a:ext cx="9117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8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8533C6-03CF-E644-9BC3-3A61755FA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92" y="0"/>
            <a:ext cx="9087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7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A5B621-41E6-D547-9B01-F9E0EC62C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562" y="0"/>
            <a:ext cx="924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3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70AC9F-2FA3-BD43-9DCE-A7A50281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409" y="0"/>
            <a:ext cx="8883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6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BBDA61-672E-F449-8861-70CAC0F4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63" y="0"/>
            <a:ext cx="9086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46B702-B216-0E42-8003-AF85B438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506" y="0"/>
            <a:ext cx="9196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4D19BC-B363-A942-B4EF-C859D1A7E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6" y="0"/>
            <a:ext cx="9201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C559F3-3B54-A846-BEEA-71D31171B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48" y="0"/>
            <a:ext cx="948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2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493E24-A9AE-2943-98F5-A203BFE1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11" y="0"/>
            <a:ext cx="8911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5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81C0B2-A006-3449-BE18-D5AF6F7A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61" y="0"/>
            <a:ext cx="9033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7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01B1CE-DF1B-2D4D-B8BE-9CFD8F5FC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" y="0"/>
            <a:ext cx="9155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332236-BDE2-C74D-ACB2-DB63C75D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45" y="0"/>
            <a:ext cx="910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6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5A5063-8B6D-EC4B-A9BC-DE25E090B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05" y="0"/>
            <a:ext cx="9063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978B10-B343-CE4D-8AC2-B56EADD43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601" y="0"/>
            <a:ext cx="9094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89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3A4671-D6B8-0046-9C97-C1FC667C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85" y="0"/>
            <a:ext cx="910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1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C5090-59F5-8D4B-85B0-892ACFBD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8B70B-A679-424B-8CFE-A867692BF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2D5449-A20E-B848-8588-7A3F9D15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69" y="0"/>
            <a:ext cx="9198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C5090-59F5-8D4B-85B0-892ACFBD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8B70B-A679-424B-8CFE-A867692BF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20DE54-AC3C-9C40-9D11-796CDDF35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13" y="0"/>
            <a:ext cx="9117374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AFB0D1-CE1A-1D4D-88FE-3B0EDF1CD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45" y="15240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9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4A9E-E4EF-1C40-8D60-A3DE876F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20" y="0"/>
            <a:ext cx="9227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C091F1-C70B-C04C-8CF4-405FC41C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82" y="0"/>
            <a:ext cx="9102436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4F87BBA-D408-C145-8EC7-C8A09E73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60" y="152400"/>
            <a:ext cx="909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7B1503-F67B-7C4E-B9C3-3610D1C7D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86" y="0"/>
            <a:ext cx="913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2F11A-9039-B044-AC51-F899556C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86" y="0"/>
            <a:ext cx="913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76A8DC-A067-7148-85E0-361F2520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53" y="0"/>
            <a:ext cx="905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5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0285BF-5FB0-FD4D-AB49-6532CE80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AC7B-86D6-324F-9734-5F5B57E3F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EB279-CEEE-5A48-9C52-FF35D2159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855E6D-72C0-BB4E-946C-69C6F7F1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90" y="0"/>
            <a:ext cx="9075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40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dcterms:created xsi:type="dcterms:W3CDTF">2021-03-15T12:08:03Z</dcterms:created>
  <dcterms:modified xsi:type="dcterms:W3CDTF">2021-03-15T13:12:32Z</dcterms:modified>
</cp:coreProperties>
</file>