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296" r:id="rId2"/>
    <p:sldId id="1305" r:id="rId3"/>
    <p:sldId id="1292" r:id="rId4"/>
    <p:sldId id="1290" r:id="rId5"/>
    <p:sldId id="1306" r:id="rId6"/>
    <p:sldId id="1307" r:id="rId7"/>
    <p:sldId id="425" r:id="rId8"/>
    <p:sldId id="1308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B1"/>
    <a:srgbClr val="FF2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3764-DB1A-469E-B5A2-37EA22224F54}" v="1" dt="2021-07-08T13:58:22.88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/>
    <p:restoredTop sz="94366"/>
  </p:normalViewPr>
  <p:slideViewPr>
    <p:cSldViewPr snapToGrid="0" snapToObjects="1" showGuides="1">
      <p:cViewPr varScale="1">
        <p:scale>
          <a:sx n="74" d="100"/>
          <a:sy n="74" d="100"/>
        </p:scale>
        <p:origin x="6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UT  EICHHORN" userId="1380bd42-ab3f-474b-8c93-bc8b8c7d039d" providerId="ADAL" clId="{3F79F3A6-12AD-A348-A726-9A122B00A12A}"/>
    <pc:docChg chg="custSel addSld delSld modSld">
      <pc:chgData name="HELMUT  EICHHORN" userId="1380bd42-ab3f-474b-8c93-bc8b8c7d039d" providerId="ADAL" clId="{3F79F3A6-12AD-A348-A726-9A122B00A12A}" dt="2021-05-12T14:33:53.506" v="23" actId="166"/>
      <pc:docMkLst>
        <pc:docMk/>
      </pc:docMkLst>
      <pc:sldChg chg="add">
        <pc:chgData name="HELMUT  EICHHORN" userId="1380bd42-ab3f-474b-8c93-bc8b8c7d039d" providerId="ADAL" clId="{3F79F3A6-12AD-A348-A726-9A122B00A12A}" dt="2021-05-05T01:25:23.236" v="15"/>
        <pc:sldMkLst>
          <pc:docMk/>
          <pc:sldMk cId="946826340" sldId="347"/>
        </pc:sldMkLst>
      </pc:sldChg>
      <pc:sldChg chg="add">
        <pc:chgData name="HELMUT  EICHHORN" userId="1380bd42-ab3f-474b-8c93-bc8b8c7d039d" providerId="ADAL" clId="{3F79F3A6-12AD-A348-A726-9A122B00A12A}" dt="2021-05-05T00:52:21.414" v="1"/>
        <pc:sldMkLst>
          <pc:docMk/>
          <pc:sldMk cId="1390223047" sldId="413"/>
        </pc:sldMkLst>
      </pc:sldChg>
      <pc:sldChg chg="add">
        <pc:chgData name="HELMUT  EICHHORN" userId="1380bd42-ab3f-474b-8c93-bc8b8c7d039d" providerId="ADAL" clId="{3F79F3A6-12AD-A348-A726-9A122B00A12A}" dt="2021-05-05T00:52:21.414" v="1"/>
        <pc:sldMkLst>
          <pc:docMk/>
          <pc:sldMk cId="4222485362" sldId="414"/>
        </pc:sldMkLst>
      </pc:sldChg>
      <pc:sldChg chg="add">
        <pc:chgData name="HELMUT  EICHHORN" userId="1380bd42-ab3f-474b-8c93-bc8b8c7d039d" providerId="ADAL" clId="{3F79F3A6-12AD-A348-A726-9A122B00A12A}" dt="2021-05-05T00:53:01.293" v="2"/>
        <pc:sldMkLst>
          <pc:docMk/>
          <pc:sldMk cId="4074583025" sldId="415"/>
        </pc:sldMkLst>
      </pc:sldChg>
      <pc:sldChg chg="modSp add mod">
        <pc:chgData name="HELMUT  EICHHORN" userId="1380bd42-ab3f-474b-8c93-bc8b8c7d039d" providerId="ADAL" clId="{3F79F3A6-12AD-A348-A726-9A122B00A12A}" dt="2021-05-05T00:53:16.494" v="8" actId="20577"/>
        <pc:sldMkLst>
          <pc:docMk/>
          <pc:sldMk cId="2390353327" sldId="420"/>
        </pc:sldMkLst>
        <pc:spChg chg="mod">
          <ac:chgData name="HELMUT  EICHHORN" userId="1380bd42-ab3f-474b-8c93-bc8b8c7d039d" providerId="ADAL" clId="{3F79F3A6-12AD-A348-A726-9A122B00A12A}" dt="2021-05-05T00:53:16.494" v="8" actId="20577"/>
          <ac:spMkLst>
            <pc:docMk/>
            <pc:sldMk cId="2390353327" sldId="420"/>
            <ac:spMk id="29" creationId="{597F338B-8739-A54D-B1D0-884242AF36BB}"/>
          </ac:spMkLst>
        </pc:spChg>
      </pc:sldChg>
      <pc:sldChg chg="modSp mod">
        <pc:chgData name="HELMUT  EICHHORN" userId="1380bd42-ab3f-474b-8c93-bc8b8c7d039d" providerId="ADAL" clId="{3F79F3A6-12AD-A348-A726-9A122B00A12A}" dt="2021-05-05T00:53:30.930" v="14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3F79F3A6-12AD-A348-A726-9A122B00A12A}" dt="2021-05-05T00:53:30.930" v="14" actId="20577"/>
          <ac:spMkLst>
            <pc:docMk/>
            <pc:sldMk cId="609671270" sldId="1296"/>
            <ac:spMk id="22" creationId="{951157D9-C71D-42A2-B43F-F44B5FFA2FD5}"/>
          </ac:spMkLst>
        </pc:spChg>
      </pc:sldChg>
      <pc:sldChg chg="addSp delSp modSp mod">
        <pc:chgData name="HELMUT  EICHHORN" userId="1380bd42-ab3f-474b-8c93-bc8b8c7d039d" providerId="ADAL" clId="{3F79F3A6-12AD-A348-A726-9A122B00A12A}" dt="2021-05-12T14:33:53.506" v="23" actId="166"/>
        <pc:sldMkLst>
          <pc:docMk/>
          <pc:sldMk cId="3974479597" sldId="1300"/>
        </pc:sldMkLst>
        <pc:picChg chg="del">
          <ac:chgData name="HELMUT  EICHHORN" userId="1380bd42-ab3f-474b-8c93-bc8b8c7d039d" providerId="ADAL" clId="{3F79F3A6-12AD-A348-A726-9A122B00A12A}" dt="2021-05-12T14:33:10.887" v="17" actId="478"/>
          <ac:picMkLst>
            <pc:docMk/>
            <pc:sldMk cId="3974479597" sldId="1300"/>
            <ac:picMk id="9" creationId="{93E2715E-6FDA-3844-AB95-CF9EA50DDFB4}"/>
          </ac:picMkLst>
        </pc:picChg>
        <pc:picChg chg="add mod">
          <ac:chgData name="HELMUT  EICHHORN" userId="1380bd42-ab3f-474b-8c93-bc8b8c7d039d" providerId="ADAL" clId="{3F79F3A6-12AD-A348-A726-9A122B00A12A}" dt="2021-05-12T14:33:30.519" v="21" actId="14100"/>
          <ac:picMkLst>
            <pc:docMk/>
            <pc:sldMk cId="3974479597" sldId="1300"/>
            <ac:picMk id="10" creationId="{2CF8BCDA-0C09-1C40-A6BB-32817695EF1C}"/>
          </ac:picMkLst>
        </pc:picChg>
        <pc:picChg chg="mod">
          <ac:chgData name="HELMUT  EICHHORN" userId="1380bd42-ab3f-474b-8c93-bc8b8c7d039d" providerId="ADAL" clId="{3F79F3A6-12AD-A348-A726-9A122B00A12A}" dt="2021-05-12T14:33:53.506" v="23" actId="166"/>
          <ac:picMkLst>
            <pc:docMk/>
            <pc:sldMk cId="3974479597" sldId="1300"/>
            <ac:picMk id="19" creationId="{CE028FFD-B003-42BD-9DE9-49ACA6514FF0}"/>
          </ac:picMkLst>
        </pc:picChg>
      </pc:sldChg>
      <pc:sldChg chg="del">
        <pc:chgData name="HELMUT  EICHHORN" userId="1380bd42-ab3f-474b-8c93-bc8b8c7d039d" providerId="ADAL" clId="{3F79F3A6-12AD-A348-A726-9A122B00A12A}" dt="2021-05-05T00:51:50.984" v="0" actId="2696"/>
        <pc:sldMkLst>
          <pc:docMk/>
          <pc:sldMk cId="1125563390" sldId="1306"/>
        </pc:sldMkLst>
      </pc:sldChg>
    </pc:docChg>
  </pc:docChgLst>
  <pc:docChgLst>
    <pc:chgData name="HELMUT  EICHHORN" userId="1380bd42-ab3f-474b-8c93-bc8b8c7d039d" providerId="ADAL" clId="{85DC940E-6871-4818-A3A0-9B495D58FBEC}"/>
    <pc:docChg chg="modSld">
      <pc:chgData name="HELMUT  EICHHORN" userId="1380bd42-ab3f-474b-8c93-bc8b8c7d039d" providerId="ADAL" clId="{85DC940E-6871-4818-A3A0-9B495D58FBEC}" dt="2021-03-25T15:48:03.397" v="723" actId="1035"/>
      <pc:docMkLst>
        <pc:docMk/>
      </pc:docMkLst>
      <pc:sldChg chg="modSp mod">
        <pc:chgData name="HELMUT  EICHHORN" userId="1380bd42-ab3f-474b-8c93-bc8b8c7d039d" providerId="ADAL" clId="{85DC940E-6871-4818-A3A0-9B495D58FBEC}" dt="2021-03-25T15:44:56.167" v="624" actId="20577"/>
        <pc:sldMkLst>
          <pc:docMk/>
          <pc:sldMk cId="2964940724" sldId="350"/>
        </pc:sldMkLst>
        <pc:graphicFrameChg chg="modGraphic">
          <ac:chgData name="HELMUT  EICHHORN" userId="1380bd42-ab3f-474b-8c93-bc8b8c7d039d" providerId="ADAL" clId="{85DC940E-6871-4818-A3A0-9B495D58FBEC}" dt="2021-03-25T15:44:56.167" v="624" actId="20577"/>
          <ac:graphicFrameMkLst>
            <pc:docMk/>
            <pc:sldMk cId="2964940724" sldId="350"/>
            <ac:graphicFrameMk id="15" creationId="{B094E383-9BC7-E840-865E-DD0D3B86C6EC}"/>
          </ac:graphicFrameMkLst>
        </pc:graphicFrameChg>
      </pc:sldChg>
      <pc:sldChg chg="modSp mod">
        <pc:chgData name="HELMUT  EICHHORN" userId="1380bd42-ab3f-474b-8c93-bc8b8c7d039d" providerId="ADAL" clId="{85DC940E-6871-4818-A3A0-9B495D58FBEC}" dt="2021-03-25T15:23:04.059" v="444" actId="14100"/>
        <pc:sldMkLst>
          <pc:docMk/>
          <pc:sldMk cId="3974479597" sldId="1300"/>
        </pc:sldMkLst>
        <pc:picChg chg="mod">
          <ac:chgData name="HELMUT  EICHHORN" userId="1380bd42-ab3f-474b-8c93-bc8b8c7d039d" providerId="ADAL" clId="{85DC940E-6871-4818-A3A0-9B495D58FBEC}" dt="2021-03-25T15:23:04.059" v="444" actId="14100"/>
          <ac:picMkLst>
            <pc:docMk/>
            <pc:sldMk cId="3974479597" sldId="1300"/>
            <ac:picMk id="10" creationId="{784CE8A7-5AD0-7F46-9B57-F2534845C62B}"/>
          </ac:picMkLst>
        </pc:picChg>
      </pc:sldChg>
      <pc:sldChg chg="modSp mod modAnim">
        <pc:chgData name="HELMUT  EICHHORN" userId="1380bd42-ab3f-474b-8c93-bc8b8c7d039d" providerId="ADAL" clId="{85DC940E-6871-4818-A3A0-9B495D58FBEC}" dt="2021-03-25T15:48:03.397" v="723" actId="1035"/>
        <pc:sldMkLst>
          <pc:docMk/>
          <pc:sldMk cId="42457201" sldId="1311"/>
        </pc:sldMkLst>
        <pc:spChg chg="mod">
          <ac:chgData name="HELMUT  EICHHORN" userId="1380bd42-ab3f-474b-8c93-bc8b8c7d039d" providerId="ADAL" clId="{85DC940E-6871-4818-A3A0-9B495D58FBEC}" dt="2021-03-25T15:48:03.397" v="723" actId="1035"/>
          <ac:spMkLst>
            <pc:docMk/>
            <pc:sldMk cId="42457201" sldId="1311"/>
            <ac:spMk id="19" creationId="{230B9EA4-B7A4-3C45-A557-F2192F6B9BAF}"/>
          </ac:spMkLst>
        </pc:spChg>
      </pc:sldChg>
      <pc:sldChg chg="modSp mod">
        <pc:chgData name="HELMUT  EICHHORN" userId="1380bd42-ab3f-474b-8c93-bc8b8c7d039d" providerId="ADAL" clId="{85DC940E-6871-4818-A3A0-9B495D58FBEC}" dt="2021-03-25T15:33:34.400" v="533" actId="20577"/>
        <pc:sldMkLst>
          <pc:docMk/>
          <pc:sldMk cId="2938961526" sldId="1312"/>
        </pc:sldMkLst>
        <pc:spChg chg="mod">
          <ac:chgData name="HELMUT  EICHHORN" userId="1380bd42-ab3f-474b-8c93-bc8b8c7d039d" providerId="ADAL" clId="{85DC940E-6871-4818-A3A0-9B495D58FBEC}" dt="2021-03-25T15:33:34.400" v="533" actId="20577"/>
          <ac:spMkLst>
            <pc:docMk/>
            <pc:sldMk cId="2938961526" sldId="1312"/>
            <ac:spMk id="19" creationId="{230B9EA4-B7A4-3C45-A557-F2192F6B9BAF}"/>
          </ac:spMkLst>
        </pc:spChg>
      </pc:sldChg>
      <pc:sldChg chg="modSp">
        <pc:chgData name="HELMUT  EICHHORN" userId="1380bd42-ab3f-474b-8c93-bc8b8c7d039d" providerId="ADAL" clId="{85DC940E-6871-4818-A3A0-9B495D58FBEC}" dt="2021-03-25T15:29:45.256" v="456" actId="20577"/>
        <pc:sldMkLst>
          <pc:docMk/>
          <pc:sldMk cId="154810678" sldId="1313"/>
        </pc:sldMkLst>
        <pc:spChg chg="mod">
          <ac:chgData name="HELMUT  EICHHORN" userId="1380bd42-ab3f-474b-8c93-bc8b8c7d039d" providerId="ADAL" clId="{85DC940E-6871-4818-A3A0-9B495D58FBEC}" dt="2021-03-25T15:29:45.256" v="456" actId="20577"/>
          <ac:spMkLst>
            <pc:docMk/>
            <pc:sldMk cId="154810678" sldId="1313"/>
            <ac:spMk id="19" creationId="{230B9EA4-B7A4-3C45-A557-F2192F6B9BAF}"/>
          </ac:spMkLst>
        </pc:spChg>
      </pc:sldChg>
      <pc:sldChg chg="modSp modAnim">
        <pc:chgData name="HELMUT  EICHHORN" userId="1380bd42-ab3f-474b-8c93-bc8b8c7d039d" providerId="ADAL" clId="{85DC940E-6871-4818-A3A0-9B495D58FBEC}" dt="2021-03-25T15:46:43.427" v="666" actId="20577"/>
        <pc:sldMkLst>
          <pc:docMk/>
          <pc:sldMk cId="19203349" sldId="1314"/>
        </pc:sldMkLst>
        <pc:spChg chg="mod">
          <ac:chgData name="HELMUT  EICHHORN" userId="1380bd42-ab3f-474b-8c93-bc8b8c7d039d" providerId="ADAL" clId="{85DC940E-6871-4818-A3A0-9B495D58FBEC}" dt="2021-03-25T15:46:43.427" v="666" actId="20577"/>
          <ac:spMkLst>
            <pc:docMk/>
            <pc:sldMk cId="19203349" sldId="1314"/>
            <ac:spMk id="19" creationId="{230B9EA4-B7A4-3C45-A557-F2192F6B9BAF}"/>
          </ac:spMkLst>
        </pc:spChg>
      </pc:sldChg>
      <pc:sldChg chg="modSp mod">
        <pc:chgData name="HELMUT  EICHHORN" userId="1380bd42-ab3f-474b-8c93-bc8b8c7d039d" providerId="ADAL" clId="{85DC940E-6871-4818-A3A0-9B495D58FBEC}" dt="2021-03-25T15:41:03.354" v="622" actId="20577"/>
        <pc:sldMkLst>
          <pc:docMk/>
          <pc:sldMk cId="3761508104" sldId="1315"/>
        </pc:sldMkLst>
        <pc:spChg chg="mod">
          <ac:chgData name="HELMUT  EICHHORN" userId="1380bd42-ab3f-474b-8c93-bc8b8c7d039d" providerId="ADAL" clId="{85DC940E-6871-4818-A3A0-9B495D58FBEC}" dt="2021-03-25T15:41:03.354" v="622" actId="20577"/>
          <ac:spMkLst>
            <pc:docMk/>
            <pc:sldMk cId="3761508104" sldId="1315"/>
            <ac:spMk id="19" creationId="{230B9EA4-B7A4-3C45-A557-F2192F6B9BAF}"/>
          </ac:spMkLst>
        </pc:spChg>
      </pc:sldChg>
    </pc:docChg>
  </pc:docChgLst>
  <pc:docChgLst>
    <pc:chgData name="HELMUT  EICHHORN" userId="1380bd42-ab3f-474b-8c93-bc8b8c7d039d" providerId="ADAL" clId="{D34C7712-FAA1-734D-A8DD-2DD676D72633}"/>
    <pc:docChg chg="modSld">
      <pc:chgData name="HELMUT  EICHHORN" userId="1380bd42-ab3f-474b-8c93-bc8b8c7d039d" providerId="ADAL" clId="{D34C7712-FAA1-734D-A8DD-2DD676D72633}" dt="2021-05-08T16:30:47.756" v="0" actId="20577"/>
      <pc:docMkLst>
        <pc:docMk/>
      </pc:docMkLst>
      <pc:sldChg chg="modSp">
        <pc:chgData name="HELMUT  EICHHORN" userId="1380bd42-ab3f-474b-8c93-bc8b8c7d039d" providerId="ADAL" clId="{D34C7712-FAA1-734D-A8DD-2DD676D72633}" dt="2021-05-08T16:30:47.756" v="0" actId="20577"/>
        <pc:sldMkLst>
          <pc:docMk/>
          <pc:sldMk cId="2117631144" sldId="1304"/>
        </pc:sldMkLst>
        <pc:spChg chg="mod">
          <ac:chgData name="HELMUT  EICHHORN" userId="1380bd42-ab3f-474b-8c93-bc8b8c7d039d" providerId="ADAL" clId="{D34C7712-FAA1-734D-A8DD-2DD676D72633}" dt="2021-05-08T16:30:47.756" v="0" actId="20577"/>
          <ac:spMkLst>
            <pc:docMk/>
            <pc:sldMk cId="2117631144" sldId="1304"/>
            <ac:spMk id="22" creationId="{03861467-B43B-44D2-8948-9A104919EB25}"/>
          </ac:spMkLst>
        </pc:spChg>
      </pc:sldChg>
    </pc:docChg>
  </pc:docChgLst>
  <pc:docChgLst>
    <pc:chgData name="HELMUT  EICHHORN" userId="1380bd42-ab3f-474b-8c93-bc8b8c7d039d" providerId="ADAL" clId="{6CDE6478-1985-46FA-AF06-AC8D461F5295}"/>
    <pc:docChg chg="undo custSel delSld modSld sldOrd">
      <pc:chgData name="HELMUT  EICHHORN" userId="1380bd42-ab3f-474b-8c93-bc8b8c7d039d" providerId="ADAL" clId="{6CDE6478-1985-46FA-AF06-AC8D461F5295}" dt="2021-05-25T22:40:11.696" v="299"/>
      <pc:docMkLst>
        <pc:docMk/>
      </pc:docMkLst>
      <pc:sldChg chg="addSp delSp modSp mod ord modAnim">
        <pc:chgData name="HELMUT  EICHHORN" userId="1380bd42-ab3f-474b-8c93-bc8b8c7d039d" providerId="ADAL" clId="{6CDE6478-1985-46FA-AF06-AC8D461F5295}" dt="2021-05-20T15:06:58.305" v="222"/>
        <pc:sldMkLst>
          <pc:docMk/>
          <pc:sldMk cId="1390223047" sldId="413"/>
        </pc:sldMkLst>
        <pc:spChg chg="add mod">
          <ac:chgData name="HELMUT  EICHHORN" userId="1380bd42-ab3f-474b-8c93-bc8b8c7d039d" providerId="ADAL" clId="{6CDE6478-1985-46FA-AF06-AC8D461F5295}" dt="2021-05-20T15:05:49.962" v="218" actId="20577"/>
          <ac:spMkLst>
            <pc:docMk/>
            <pc:sldMk cId="1390223047" sldId="413"/>
            <ac:spMk id="22" creationId="{C272964C-8AD0-417A-8769-92AF3B64E149}"/>
          </ac:spMkLst>
        </pc:spChg>
        <pc:spChg chg="add mod">
          <ac:chgData name="HELMUT  EICHHORN" userId="1380bd42-ab3f-474b-8c93-bc8b8c7d039d" providerId="ADAL" clId="{6CDE6478-1985-46FA-AF06-AC8D461F5295}" dt="2021-05-20T15:05:42.553" v="205"/>
          <ac:spMkLst>
            <pc:docMk/>
            <pc:sldMk cId="1390223047" sldId="413"/>
            <ac:spMk id="26" creationId="{306FB49D-1249-4357-AB63-F8BF27638D07}"/>
          </ac:spMkLst>
        </pc:spChg>
        <pc:spChg chg="add mod">
          <ac:chgData name="HELMUT  EICHHORN" userId="1380bd42-ab3f-474b-8c93-bc8b8c7d039d" providerId="ADAL" clId="{6CDE6478-1985-46FA-AF06-AC8D461F5295}" dt="2021-05-20T15:05:42.553" v="205"/>
          <ac:spMkLst>
            <pc:docMk/>
            <pc:sldMk cId="1390223047" sldId="413"/>
            <ac:spMk id="27" creationId="{EA392A8F-4A71-447B-AA19-282B3A665B59}"/>
          </ac:spMkLst>
        </pc:spChg>
        <pc:graphicFrameChg chg="mod">
          <ac:chgData name="HELMUT  EICHHORN" userId="1380bd42-ab3f-474b-8c93-bc8b8c7d039d" providerId="ADAL" clId="{6CDE6478-1985-46FA-AF06-AC8D461F5295}" dt="2021-05-20T15:05:13.143" v="202" actId="1076"/>
          <ac:graphicFrameMkLst>
            <pc:docMk/>
            <pc:sldMk cId="1390223047" sldId="413"/>
            <ac:graphicFrameMk id="4" creationId="{FD529242-1736-42A3-AB5E-8A073E529DE4}"/>
          </ac:graphicFrameMkLst>
        </pc:graphicFrameChg>
        <pc:picChg chg="mod">
          <ac:chgData name="HELMUT  EICHHORN" userId="1380bd42-ab3f-474b-8c93-bc8b8c7d039d" providerId="ADAL" clId="{6CDE6478-1985-46FA-AF06-AC8D461F5295}" dt="2021-05-20T15:05:18.855" v="204" actId="1076"/>
          <ac:picMkLst>
            <pc:docMk/>
            <pc:sldMk cId="1390223047" sldId="413"/>
            <ac:picMk id="28" creationId="{6E1ACFAE-A074-5540-AC93-B3EB98F7F331}"/>
          </ac:picMkLst>
        </pc:picChg>
        <pc:picChg chg="add del">
          <ac:chgData name="HELMUT  EICHHORN" userId="1380bd42-ab3f-474b-8c93-bc8b8c7d039d" providerId="ADAL" clId="{6CDE6478-1985-46FA-AF06-AC8D461F5295}" dt="2021-05-20T15:02:31.620" v="161" actId="478"/>
          <ac:picMkLst>
            <pc:docMk/>
            <pc:sldMk cId="1390223047" sldId="413"/>
            <ac:picMk id="29" creationId="{4876E362-254A-C84D-B85D-E6F1E50802C8}"/>
          </ac:picMkLst>
        </pc:picChg>
        <pc:picChg chg="del mod">
          <ac:chgData name="HELMUT  EICHHORN" userId="1380bd42-ab3f-474b-8c93-bc8b8c7d039d" providerId="ADAL" clId="{6CDE6478-1985-46FA-AF06-AC8D461F5295}" dt="2021-05-20T15:02:21.065" v="156" actId="478"/>
          <ac:picMkLst>
            <pc:docMk/>
            <pc:sldMk cId="1390223047" sldId="413"/>
            <ac:picMk id="1026" creationId="{F93D9479-D322-4C4F-B8C2-EA563E820879}"/>
          </ac:picMkLst>
        </pc:picChg>
        <pc:picChg chg="del mod">
          <ac:chgData name="HELMUT  EICHHORN" userId="1380bd42-ab3f-474b-8c93-bc8b8c7d039d" providerId="ADAL" clId="{6CDE6478-1985-46FA-AF06-AC8D461F5295}" dt="2021-05-20T15:02:18.657" v="154" actId="478"/>
          <ac:picMkLst>
            <pc:docMk/>
            <pc:sldMk cId="1390223047" sldId="413"/>
            <ac:picMk id="1028" creationId="{B956E310-0F7C-4613-851A-8E049CBE5F57}"/>
          </ac:picMkLst>
        </pc:picChg>
        <pc:picChg chg="del">
          <ac:chgData name="HELMUT  EICHHORN" userId="1380bd42-ab3f-474b-8c93-bc8b8c7d039d" providerId="ADAL" clId="{6CDE6478-1985-46FA-AF06-AC8D461F5295}" dt="2021-05-20T15:02:22.945" v="157" actId="478"/>
          <ac:picMkLst>
            <pc:docMk/>
            <pc:sldMk cId="1390223047" sldId="413"/>
            <ac:picMk id="1030" creationId="{5DFE0A2A-A358-4244-947E-98D742FC3E94}"/>
          </ac:picMkLst>
        </pc:picChg>
        <pc:picChg chg="del">
          <ac:chgData name="HELMUT  EICHHORN" userId="1380bd42-ab3f-474b-8c93-bc8b8c7d039d" providerId="ADAL" clId="{6CDE6478-1985-46FA-AF06-AC8D461F5295}" dt="2021-05-20T15:02:24.873" v="158" actId="478"/>
          <ac:picMkLst>
            <pc:docMk/>
            <pc:sldMk cId="1390223047" sldId="413"/>
            <ac:picMk id="1032" creationId="{DD961CF0-389F-4655-95A8-7840E656935A}"/>
          </ac:picMkLst>
        </pc:picChg>
        <pc:picChg chg="del">
          <ac:chgData name="HELMUT  EICHHORN" userId="1380bd42-ab3f-474b-8c93-bc8b8c7d039d" providerId="ADAL" clId="{6CDE6478-1985-46FA-AF06-AC8D461F5295}" dt="2021-05-20T15:02:26.703" v="159" actId="478"/>
          <ac:picMkLst>
            <pc:docMk/>
            <pc:sldMk cId="1390223047" sldId="413"/>
            <ac:picMk id="1034" creationId="{CA19C329-B4A2-43F8-AA69-55419BC27C02}"/>
          </ac:picMkLst>
        </pc:picChg>
        <pc:picChg chg="del">
          <ac:chgData name="HELMUT  EICHHORN" userId="1380bd42-ab3f-474b-8c93-bc8b8c7d039d" providerId="ADAL" clId="{6CDE6478-1985-46FA-AF06-AC8D461F5295}" dt="2021-05-20T15:02:33.977" v="162" actId="478"/>
          <ac:picMkLst>
            <pc:docMk/>
            <pc:sldMk cId="1390223047" sldId="413"/>
            <ac:picMk id="1036" creationId="{26905E8C-1D44-4FB5-80FC-32FB0AE6F647}"/>
          </ac:picMkLst>
        </pc:picChg>
        <pc:picChg chg="del">
          <ac:chgData name="HELMUT  EICHHORN" userId="1380bd42-ab3f-474b-8c93-bc8b8c7d039d" providerId="ADAL" clId="{6CDE6478-1985-46FA-AF06-AC8D461F5295}" dt="2021-05-20T15:02:35.986" v="163" actId="478"/>
          <ac:picMkLst>
            <pc:docMk/>
            <pc:sldMk cId="1390223047" sldId="413"/>
            <ac:picMk id="1038" creationId="{C09406AB-EFC0-4D69-B502-A1AB7D6AE204}"/>
          </ac:picMkLst>
        </pc:picChg>
        <pc:picChg chg="del">
          <ac:chgData name="HELMUT  EICHHORN" userId="1380bd42-ab3f-474b-8c93-bc8b8c7d039d" providerId="ADAL" clId="{6CDE6478-1985-46FA-AF06-AC8D461F5295}" dt="2021-05-20T15:02:38.137" v="164" actId="478"/>
          <ac:picMkLst>
            <pc:docMk/>
            <pc:sldMk cId="1390223047" sldId="413"/>
            <ac:picMk id="1040" creationId="{21E93BE7-588F-44DE-A2E9-96E9EA6BC810}"/>
          </ac:picMkLst>
        </pc:picChg>
        <pc:picChg chg="del">
          <ac:chgData name="HELMUT  EICHHORN" userId="1380bd42-ab3f-474b-8c93-bc8b8c7d039d" providerId="ADAL" clId="{6CDE6478-1985-46FA-AF06-AC8D461F5295}" dt="2021-05-20T15:02:40.145" v="165" actId="478"/>
          <ac:picMkLst>
            <pc:docMk/>
            <pc:sldMk cId="1390223047" sldId="413"/>
            <ac:picMk id="1042" creationId="{365B3118-EBB5-4A9D-8DB4-888FD39F496D}"/>
          </ac:picMkLst>
        </pc:picChg>
        <pc:picChg chg="del">
          <ac:chgData name="HELMUT  EICHHORN" userId="1380bd42-ab3f-474b-8c93-bc8b8c7d039d" providerId="ADAL" clId="{6CDE6478-1985-46FA-AF06-AC8D461F5295}" dt="2021-05-20T15:02:42.265" v="166" actId="478"/>
          <ac:picMkLst>
            <pc:docMk/>
            <pc:sldMk cId="1390223047" sldId="413"/>
            <ac:picMk id="1044" creationId="{FFEA2F94-222A-4C04-9055-53C57EA57075}"/>
          </ac:picMkLst>
        </pc:picChg>
        <pc:picChg chg="del">
          <ac:chgData name="HELMUT  EICHHORN" userId="1380bd42-ab3f-474b-8c93-bc8b8c7d039d" providerId="ADAL" clId="{6CDE6478-1985-46FA-AF06-AC8D461F5295}" dt="2021-05-20T15:02:44.305" v="167" actId="478"/>
          <ac:picMkLst>
            <pc:docMk/>
            <pc:sldMk cId="1390223047" sldId="413"/>
            <ac:picMk id="1046" creationId="{B099FC33-9156-4C0C-A766-E73764422A27}"/>
          </ac:picMkLst>
        </pc:picChg>
        <pc:picChg chg="del">
          <ac:chgData name="HELMUT  EICHHORN" userId="1380bd42-ab3f-474b-8c93-bc8b8c7d039d" providerId="ADAL" clId="{6CDE6478-1985-46FA-AF06-AC8D461F5295}" dt="2021-05-20T15:02:46.393" v="168" actId="478"/>
          <ac:picMkLst>
            <pc:docMk/>
            <pc:sldMk cId="1390223047" sldId="413"/>
            <ac:picMk id="1048" creationId="{4B5B31C6-504C-4A81-9E4D-C58D2B1A3735}"/>
          </ac:picMkLst>
        </pc:picChg>
      </pc:sldChg>
      <pc:sldChg chg="modSp mod">
        <pc:chgData name="HELMUT  EICHHORN" userId="1380bd42-ab3f-474b-8c93-bc8b8c7d039d" providerId="ADAL" clId="{6CDE6478-1985-46FA-AF06-AC8D461F5295}" dt="2021-05-20T14:28:10.886" v="3" actId="20577"/>
        <pc:sldMkLst>
          <pc:docMk/>
          <pc:sldMk cId="2390353327" sldId="420"/>
        </pc:sldMkLst>
        <pc:spChg chg="mod">
          <ac:chgData name="HELMUT  EICHHORN" userId="1380bd42-ab3f-474b-8c93-bc8b8c7d039d" providerId="ADAL" clId="{6CDE6478-1985-46FA-AF06-AC8D461F5295}" dt="2021-05-20T14:28:10.886" v="3" actId="20577"/>
          <ac:spMkLst>
            <pc:docMk/>
            <pc:sldMk cId="2390353327" sldId="420"/>
            <ac:spMk id="29" creationId="{597F338B-8739-A54D-B1D0-884242AF36BB}"/>
          </ac:spMkLst>
        </pc:spChg>
      </pc:sldChg>
      <pc:sldChg chg="delSp modSp mod">
        <pc:chgData name="HELMUT  EICHHORN" userId="1380bd42-ab3f-474b-8c93-bc8b8c7d039d" providerId="ADAL" clId="{6CDE6478-1985-46FA-AF06-AC8D461F5295}" dt="2021-05-24T17:49:59.818" v="227" actId="1076"/>
        <pc:sldMkLst>
          <pc:docMk/>
          <pc:sldMk cId="3046909758" sldId="698"/>
        </pc:sldMkLst>
        <pc:spChg chg="del">
          <ac:chgData name="HELMUT  EICHHORN" userId="1380bd42-ab3f-474b-8c93-bc8b8c7d039d" providerId="ADAL" clId="{6CDE6478-1985-46FA-AF06-AC8D461F5295}" dt="2021-05-24T17:49:44.514" v="226" actId="478"/>
          <ac:spMkLst>
            <pc:docMk/>
            <pc:sldMk cId="3046909758" sldId="698"/>
            <ac:spMk id="14" creationId="{8006B7A4-F03F-0749-A050-5936A2160D8D}"/>
          </ac:spMkLst>
        </pc:spChg>
        <pc:spChg chg="del mod">
          <ac:chgData name="HELMUT  EICHHORN" userId="1380bd42-ab3f-474b-8c93-bc8b8c7d039d" providerId="ADAL" clId="{6CDE6478-1985-46FA-AF06-AC8D461F5295}" dt="2021-05-24T17:49:40.419" v="225" actId="478"/>
          <ac:spMkLst>
            <pc:docMk/>
            <pc:sldMk cId="3046909758" sldId="698"/>
            <ac:spMk id="23" creationId="{00000000-0000-0000-0000-000000000000}"/>
          </ac:spMkLst>
        </pc:spChg>
        <pc:picChg chg="mod">
          <ac:chgData name="HELMUT  EICHHORN" userId="1380bd42-ab3f-474b-8c93-bc8b8c7d039d" providerId="ADAL" clId="{6CDE6478-1985-46FA-AF06-AC8D461F5295}" dt="2021-05-24T17:49:59.818" v="227" actId="1076"/>
          <ac:picMkLst>
            <pc:docMk/>
            <pc:sldMk cId="3046909758" sldId="698"/>
            <ac:picMk id="4" creationId="{00000000-0000-0000-0000-000000000000}"/>
          </ac:picMkLst>
        </pc:picChg>
      </pc:sldChg>
      <pc:sldChg chg="modSp mod">
        <pc:chgData name="HELMUT  EICHHORN" userId="1380bd42-ab3f-474b-8c93-bc8b8c7d039d" providerId="ADAL" clId="{6CDE6478-1985-46FA-AF06-AC8D461F5295}" dt="2021-05-20T14:27:36.158" v="1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6CDE6478-1985-46FA-AF06-AC8D461F5295}" dt="2021-05-20T14:27:36.158" v="1" actId="20577"/>
          <ac:spMkLst>
            <pc:docMk/>
            <pc:sldMk cId="609671270" sldId="1296"/>
            <ac:spMk id="22" creationId="{951157D9-C71D-42A2-B43F-F44B5FFA2FD5}"/>
          </ac:spMkLst>
        </pc:spChg>
      </pc:sldChg>
      <pc:sldChg chg="addSp delSp modSp mod modAnim">
        <pc:chgData name="HELMUT  EICHHORN" userId="1380bd42-ab3f-474b-8c93-bc8b8c7d039d" providerId="ADAL" clId="{6CDE6478-1985-46FA-AF06-AC8D461F5295}" dt="2021-05-25T22:40:11.696" v="299"/>
        <pc:sldMkLst>
          <pc:docMk/>
          <pc:sldMk cId="3731431604" sldId="1301"/>
        </pc:sldMkLst>
        <pc:spChg chg="add del mod">
          <ac:chgData name="HELMUT  EICHHORN" userId="1380bd42-ab3f-474b-8c93-bc8b8c7d039d" providerId="ADAL" clId="{6CDE6478-1985-46FA-AF06-AC8D461F5295}" dt="2021-05-25T22:40:06.468" v="298" actId="164"/>
          <ac:spMkLst>
            <pc:docMk/>
            <pc:sldMk cId="3731431604" sldId="1301"/>
            <ac:spMk id="12" creationId="{0A71FDAF-BC93-40DE-8F00-16E78971BA90}"/>
          </ac:spMkLst>
        </pc:spChg>
        <pc:spChg chg="mod">
          <ac:chgData name="HELMUT  EICHHORN" userId="1380bd42-ab3f-474b-8c93-bc8b8c7d039d" providerId="ADAL" clId="{6CDE6478-1985-46FA-AF06-AC8D461F5295}" dt="2021-05-25T22:38:08.366" v="257" actId="1076"/>
          <ac:spMkLst>
            <pc:docMk/>
            <pc:sldMk cId="3731431604" sldId="1301"/>
            <ac:spMk id="15" creationId="{1D5237EC-307C-40CD-A038-8B32C909D65E}"/>
          </ac:spMkLst>
        </pc:spChg>
        <pc:spChg chg="add mod">
          <ac:chgData name="HELMUT  EICHHORN" userId="1380bd42-ab3f-474b-8c93-bc8b8c7d039d" providerId="ADAL" clId="{6CDE6478-1985-46FA-AF06-AC8D461F5295}" dt="2021-05-25T22:40:06.468" v="298" actId="164"/>
          <ac:spMkLst>
            <pc:docMk/>
            <pc:sldMk cId="3731431604" sldId="1301"/>
            <ac:spMk id="18" creationId="{9CBA6447-7112-4B5D-89EA-7346EF9C49C5}"/>
          </ac:spMkLst>
        </pc:spChg>
        <pc:spChg chg="add mod">
          <ac:chgData name="HELMUT  EICHHORN" userId="1380bd42-ab3f-474b-8c93-bc8b8c7d039d" providerId="ADAL" clId="{6CDE6478-1985-46FA-AF06-AC8D461F5295}" dt="2021-05-25T22:40:06.468" v="298" actId="164"/>
          <ac:spMkLst>
            <pc:docMk/>
            <pc:sldMk cId="3731431604" sldId="1301"/>
            <ac:spMk id="19" creationId="{76C99FFD-EC27-4B80-8E96-D90E00093409}"/>
          </ac:spMkLst>
        </pc:spChg>
        <pc:grpChg chg="del">
          <ac:chgData name="HELMUT  EICHHORN" userId="1380bd42-ab3f-474b-8c93-bc8b8c7d039d" providerId="ADAL" clId="{6CDE6478-1985-46FA-AF06-AC8D461F5295}" dt="2021-05-25T20:45:48.228" v="228" actId="478"/>
          <ac:grpSpMkLst>
            <pc:docMk/>
            <pc:sldMk cId="3731431604" sldId="1301"/>
            <ac:grpSpMk id="2" creationId="{5A25B4A3-EE68-9C48-B163-0999DF63875A}"/>
          </ac:grpSpMkLst>
        </pc:grpChg>
        <pc:grpChg chg="add mod">
          <ac:chgData name="HELMUT  EICHHORN" userId="1380bd42-ab3f-474b-8c93-bc8b8c7d039d" providerId="ADAL" clId="{6CDE6478-1985-46FA-AF06-AC8D461F5295}" dt="2021-05-25T22:40:06.468" v="298" actId="164"/>
          <ac:grpSpMkLst>
            <pc:docMk/>
            <pc:sldMk cId="3731431604" sldId="1301"/>
            <ac:grpSpMk id="9" creationId="{6C3A03D6-96CB-4510-895B-C7BAF48ED82E}"/>
          </ac:grpSpMkLst>
        </pc:grpChg>
        <pc:picChg chg="add mod">
          <ac:chgData name="HELMUT  EICHHORN" userId="1380bd42-ab3f-474b-8c93-bc8b8c7d039d" providerId="ADAL" clId="{6CDE6478-1985-46FA-AF06-AC8D461F5295}" dt="2021-05-25T22:40:06.468" v="298" actId="164"/>
          <ac:picMkLst>
            <pc:docMk/>
            <pc:sldMk cId="3731431604" sldId="1301"/>
            <ac:picMk id="14" creationId="{E5F86C1A-9775-4AA6-81FF-1D7857665495}"/>
          </ac:picMkLst>
        </pc:picChg>
      </pc:sldChg>
      <pc:sldChg chg="addSp delSp modSp mod delAnim modAnim">
        <pc:chgData name="HELMUT  EICHHORN" userId="1380bd42-ab3f-474b-8c93-bc8b8c7d039d" providerId="ADAL" clId="{6CDE6478-1985-46FA-AF06-AC8D461F5295}" dt="2021-05-25T21:56:06.069" v="231"/>
        <pc:sldMkLst>
          <pc:docMk/>
          <pc:sldMk cId="2117631144" sldId="1304"/>
        </pc:sldMkLst>
        <pc:spChg chg="mod">
          <ac:chgData name="HELMUT  EICHHORN" userId="1380bd42-ab3f-474b-8c93-bc8b8c7d039d" providerId="ADAL" clId="{6CDE6478-1985-46FA-AF06-AC8D461F5295}" dt="2021-05-20T14:45:19.880" v="28" actId="20577"/>
          <ac:spMkLst>
            <pc:docMk/>
            <pc:sldMk cId="2117631144" sldId="1304"/>
            <ac:spMk id="22" creationId="{03861467-B43B-44D2-8948-9A104919EB25}"/>
          </ac:spMkLst>
        </pc:spChg>
        <pc:picChg chg="del mod">
          <ac:chgData name="HELMUT  EICHHORN" userId="1380bd42-ab3f-474b-8c93-bc8b8c7d039d" providerId="ADAL" clId="{6CDE6478-1985-46FA-AF06-AC8D461F5295}" dt="2021-05-25T20:45:53.539" v="229" actId="478"/>
          <ac:picMkLst>
            <pc:docMk/>
            <pc:sldMk cId="2117631144" sldId="1304"/>
            <ac:picMk id="9" creationId="{E2B2968F-81E9-C34E-8F12-4331E5320B62}"/>
          </ac:picMkLst>
        </pc:picChg>
        <pc:picChg chg="add mod">
          <ac:chgData name="HELMUT  EICHHORN" userId="1380bd42-ab3f-474b-8c93-bc8b8c7d039d" providerId="ADAL" clId="{6CDE6478-1985-46FA-AF06-AC8D461F5295}" dt="2021-05-25T21:56:06.069" v="231"/>
          <ac:picMkLst>
            <pc:docMk/>
            <pc:sldMk cId="2117631144" sldId="1304"/>
            <ac:picMk id="23" creationId="{A60865F1-DEAE-40B3-9EEB-5C7C8D164717}"/>
          </ac:picMkLst>
        </pc:picChg>
      </pc:sldChg>
      <pc:sldChg chg="addSp delSp modSp del mod">
        <pc:chgData name="HELMUT  EICHHORN" userId="1380bd42-ab3f-474b-8c93-bc8b8c7d039d" providerId="ADAL" clId="{6CDE6478-1985-46FA-AF06-AC8D461F5295}" dt="2021-05-20T15:05:58.986" v="219" actId="2696"/>
        <pc:sldMkLst>
          <pc:docMk/>
          <pc:sldMk cId="1475821041" sldId="1543"/>
        </pc:sldMkLst>
        <pc:spChg chg="del">
          <ac:chgData name="HELMUT  EICHHORN" userId="1380bd42-ab3f-474b-8c93-bc8b8c7d039d" providerId="ADAL" clId="{6CDE6478-1985-46FA-AF06-AC8D461F5295}" dt="2021-05-20T14:57:30.419" v="36" actId="478"/>
          <ac:spMkLst>
            <pc:docMk/>
            <pc:sldMk cId="1475821041" sldId="1543"/>
            <ac:spMk id="8" creationId="{D2CCCA75-45C1-47AA-9D93-F6E195B825FD}"/>
          </ac:spMkLst>
        </pc:spChg>
        <pc:spChg chg="add mod">
          <ac:chgData name="HELMUT  EICHHORN" userId="1380bd42-ab3f-474b-8c93-bc8b8c7d039d" providerId="ADAL" clId="{6CDE6478-1985-46FA-AF06-AC8D461F5295}" dt="2021-05-20T14:57:44.187" v="50" actId="20577"/>
          <ac:spMkLst>
            <pc:docMk/>
            <pc:sldMk cId="1475821041" sldId="1543"/>
            <ac:spMk id="9" creationId="{14F14000-D730-46A5-9696-410FF7B648CD}"/>
          </ac:spMkLst>
        </pc:spChg>
        <pc:spChg chg="del">
          <ac:chgData name="HELMUT  EICHHORN" userId="1380bd42-ab3f-474b-8c93-bc8b8c7d039d" providerId="ADAL" clId="{6CDE6478-1985-46FA-AF06-AC8D461F5295}" dt="2021-05-20T14:57:34.835" v="37" actId="478"/>
          <ac:spMkLst>
            <pc:docMk/>
            <pc:sldMk cId="1475821041" sldId="1543"/>
            <ac:spMk id="10" creationId="{7FCBC5DE-6EB8-44FC-92B1-16FB60F728F8}"/>
          </ac:spMkLst>
        </pc:spChg>
        <pc:spChg chg="add mod">
          <ac:chgData name="HELMUT  EICHHORN" userId="1380bd42-ab3f-474b-8c93-bc8b8c7d039d" providerId="ADAL" clId="{6CDE6478-1985-46FA-AF06-AC8D461F5295}" dt="2021-05-20T14:57:11.979" v="34"/>
          <ac:spMkLst>
            <pc:docMk/>
            <pc:sldMk cId="1475821041" sldId="1543"/>
            <ac:spMk id="11" creationId="{41628456-FA5A-4C57-8F8E-55D31A73EDBF}"/>
          </ac:spMkLst>
        </pc:spChg>
        <pc:spChg chg="add mod">
          <ac:chgData name="HELMUT  EICHHORN" userId="1380bd42-ab3f-474b-8c93-bc8b8c7d039d" providerId="ADAL" clId="{6CDE6478-1985-46FA-AF06-AC8D461F5295}" dt="2021-05-20T14:57:11.979" v="34"/>
          <ac:spMkLst>
            <pc:docMk/>
            <pc:sldMk cId="1475821041" sldId="1543"/>
            <ac:spMk id="12" creationId="{D84AA094-B191-426D-8617-8AA9FA16D1A4}"/>
          </ac:spMkLst>
        </pc:spChg>
        <pc:spChg chg="ord">
          <ac:chgData name="HELMUT  EICHHORN" userId="1380bd42-ab3f-474b-8c93-bc8b8c7d039d" providerId="ADAL" clId="{6CDE6478-1985-46FA-AF06-AC8D461F5295}" dt="2021-05-20T14:58:28.988" v="54" actId="167"/>
          <ac:spMkLst>
            <pc:docMk/>
            <pc:sldMk cId="1475821041" sldId="1543"/>
            <ac:spMk id="13" creationId="{DFFD80BB-5BE7-0D41-9162-5F71D6E02341}"/>
          </ac:spMkLst>
        </pc:spChg>
        <pc:graphicFrameChg chg="add mod">
          <ac:chgData name="HELMUT  EICHHORN" userId="1380bd42-ab3f-474b-8c93-bc8b8c7d039d" providerId="ADAL" clId="{6CDE6478-1985-46FA-AF06-AC8D461F5295}" dt="2021-05-20T14:59:13.616" v="62"/>
          <ac:graphicFrameMkLst>
            <pc:docMk/>
            <pc:sldMk cId="1475821041" sldId="1543"/>
            <ac:graphicFrameMk id="17" creationId="{415D3BDB-7D3B-4C1A-B88E-19454B7E6A4E}"/>
          </ac:graphicFrameMkLst>
        </pc:graphicFrameChg>
        <pc:picChg chg="mod ord">
          <ac:chgData name="HELMUT  EICHHORN" userId="1380bd42-ab3f-474b-8c93-bc8b8c7d039d" providerId="ADAL" clId="{6CDE6478-1985-46FA-AF06-AC8D461F5295}" dt="2021-05-20T14:58:56.498" v="61" actId="1076"/>
          <ac:picMkLst>
            <pc:docMk/>
            <pc:sldMk cId="1475821041" sldId="1543"/>
            <ac:picMk id="6" creationId="{400BD622-42FF-4446-8269-133A039AE724}"/>
          </ac:picMkLst>
        </pc:picChg>
        <pc:picChg chg="add del mod ord">
          <ac:chgData name="HELMUT  EICHHORN" userId="1380bd42-ab3f-474b-8c93-bc8b8c7d039d" providerId="ADAL" clId="{6CDE6478-1985-46FA-AF06-AC8D461F5295}" dt="2021-05-20T14:58:40.937" v="56"/>
          <ac:picMkLst>
            <pc:docMk/>
            <pc:sldMk cId="1475821041" sldId="1543"/>
            <ac:picMk id="14" creationId="{10DFD850-8689-47AD-A07C-B2A146628822}"/>
          </ac:picMkLst>
        </pc:picChg>
        <pc:picChg chg="add mod">
          <ac:chgData name="HELMUT  EICHHORN" userId="1380bd42-ab3f-474b-8c93-bc8b8c7d039d" providerId="ADAL" clId="{6CDE6478-1985-46FA-AF06-AC8D461F5295}" dt="2021-05-20T14:58:46.618" v="58"/>
          <ac:picMkLst>
            <pc:docMk/>
            <pc:sldMk cId="1475821041" sldId="1543"/>
            <ac:picMk id="16" creationId="{81D6A545-C900-4C75-858E-1D09AC2246B5}"/>
          </ac:picMkLst>
        </pc:picChg>
      </pc:sldChg>
      <pc:sldMasterChg chg="delSldLayout">
        <pc:chgData name="HELMUT  EICHHORN" userId="1380bd42-ab3f-474b-8c93-bc8b8c7d039d" providerId="ADAL" clId="{6CDE6478-1985-46FA-AF06-AC8D461F5295}" dt="2021-05-20T15:05:58.986" v="219" actId="2696"/>
        <pc:sldMasterMkLst>
          <pc:docMk/>
          <pc:sldMasterMk cId="0" sldId="2147483648"/>
        </pc:sldMasterMkLst>
        <pc:sldLayoutChg chg="del">
          <pc:chgData name="HELMUT  EICHHORN" userId="1380bd42-ab3f-474b-8c93-bc8b8c7d039d" providerId="ADAL" clId="{6CDE6478-1985-46FA-AF06-AC8D461F5295}" dt="2021-05-20T15:05:58.986" v="219" actId="2696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  <pc:docChgLst>
    <pc:chgData name="HELMUT  EICHHORN" userId="1380bd42-ab3f-474b-8c93-bc8b8c7d039d" providerId="ADAL" clId="{BC6D9E76-384F-824B-8055-33EA0607FF28}"/>
    <pc:docChg chg="undo custSel delSld modSld">
      <pc:chgData name="HELMUT  EICHHORN" userId="1380bd42-ab3f-474b-8c93-bc8b8c7d039d" providerId="ADAL" clId="{BC6D9E76-384F-824B-8055-33EA0607FF28}" dt="2021-07-07T22:00:51.588" v="211" actId="2696"/>
      <pc:docMkLst>
        <pc:docMk/>
      </pc:docMkLst>
      <pc:sldChg chg="del">
        <pc:chgData name="HELMUT  EICHHORN" userId="1380bd42-ab3f-474b-8c93-bc8b8c7d039d" providerId="ADAL" clId="{BC6D9E76-384F-824B-8055-33EA0607FF28}" dt="2021-07-07T22:00:51.588" v="211" actId="2696"/>
        <pc:sldMkLst>
          <pc:docMk/>
          <pc:sldMk cId="210891978" sldId="289"/>
        </pc:sldMkLst>
      </pc:sldChg>
      <pc:sldChg chg="del">
        <pc:chgData name="HELMUT  EICHHORN" userId="1380bd42-ab3f-474b-8c93-bc8b8c7d039d" providerId="ADAL" clId="{BC6D9E76-384F-824B-8055-33EA0607FF28}" dt="2021-07-07T22:00:51.588" v="211" actId="2696"/>
        <pc:sldMkLst>
          <pc:docMk/>
          <pc:sldMk cId="2885241128" sldId="291"/>
        </pc:sldMkLst>
      </pc:sldChg>
      <pc:sldChg chg="del">
        <pc:chgData name="HELMUT  EICHHORN" userId="1380bd42-ab3f-474b-8c93-bc8b8c7d039d" providerId="ADAL" clId="{BC6D9E76-384F-824B-8055-33EA0607FF28}" dt="2021-07-07T22:00:51.588" v="211" actId="2696"/>
        <pc:sldMkLst>
          <pc:docMk/>
          <pc:sldMk cId="1631453215" sldId="300"/>
        </pc:sldMkLst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946826340" sldId="347"/>
        </pc:sldMkLst>
      </pc:sldChg>
      <pc:sldChg chg="del mod modShow">
        <pc:chgData name="HELMUT  EICHHORN" userId="1380bd42-ab3f-474b-8c93-bc8b8c7d039d" providerId="ADAL" clId="{BC6D9E76-384F-824B-8055-33EA0607FF28}" dt="2021-07-07T22:00:30.466" v="209" actId="2696"/>
        <pc:sldMkLst>
          <pc:docMk/>
          <pc:sldMk cId="3104292730" sldId="349"/>
        </pc:sldMkLst>
      </pc:sldChg>
      <pc:sldChg chg="del mod modShow">
        <pc:chgData name="HELMUT  EICHHORN" userId="1380bd42-ab3f-474b-8c93-bc8b8c7d039d" providerId="ADAL" clId="{BC6D9E76-384F-824B-8055-33EA0607FF28}" dt="2021-07-07T22:00:30.466" v="209" actId="2696"/>
        <pc:sldMkLst>
          <pc:docMk/>
          <pc:sldMk cId="2964940724" sldId="350"/>
        </pc:sldMkLst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1924381666" sldId="353"/>
        </pc:sldMkLst>
      </pc:sldChg>
      <pc:sldChg chg="del mod modShow">
        <pc:chgData name="HELMUT  EICHHORN" userId="1380bd42-ab3f-474b-8c93-bc8b8c7d039d" providerId="ADAL" clId="{BC6D9E76-384F-824B-8055-33EA0607FF28}" dt="2021-07-07T22:00:30.466" v="209" actId="2696"/>
        <pc:sldMkLst>
          <pc:docMk/>
          <pc:sldMk cId="4175944604" sldId="354"/>
        </pc:sldMkLst>
      </pc:sldChg>
      <pc:sldChg chg="del">
        <pc:chgData name="HELMUT  EICHHORN" userId="1380bd42-ab3f-474b-8c93-bc8b8c7d039d" providerId="ADAL" clId="{BC6D9E76-384F-824B-8055-33EA0607FF28}" dt="2021-07-07T22:00:39.149" v="210" actId="2696"/>
        <pc:sldMkLst>
          <pc:docMk/>
          <pc:sldMk cId="1390223047" sldId="413"/>
        </pc:sldMkLst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4222485362" sldId="414"/>
        </pc:sldMkLst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3046909758" sldId="698"/>
        </pc:sldMkLst>
      </pc:sldChg>
      <pc:sldChg chg="addSp delSp modSp mod">
        <pc:chgData name="HELMUT  EICHHORN" userId="1380bd42-ab3f-474b-8c93-bc8b8c7d039d" providerId="ADAL" clId="{BC6D9E76-384F-824B-8055-33EA0607FF28}" dt="2021-07-07T21:55:34.043" v="206" actId="20577"/>
        <pc:sldMkLst>
          <pc:docMk/>
          <pc:sldMk cId="1695270435" sldId="1290"/>
        </pc:sldMkLst>
        <pc:spChg chg="mod">
          <ac:chgData name="HELMUT  EICHHORN" userId="1380bd42-ab3f-474b-8c93-bc8b8c7d039d" providerId="ADAL" clId="{BC6D9E76-384F-824B-8055-33EA0607FF28}" dt="2021-07-07T21:46:37.933" v="141" actId="6549"/>
          <ac:spMkLst>
            <pc:docMk/>
            <pc:sldMk cId="1695270435" sldId="1290"/>
            <ac:spMk id="26" creationId="{94C17C57-732C-4D7B-A061-8C65AEEA0FD2}"/>
          </ac:spMkLst>
        </pc:spChg>
        <pc:spChg chg="mod">
          <ac:chgData name="HELMUT  EICHHORN" userId="1380bd42-ab3f-474b-8c93-bc8b8c7d039d" providerId="ADAL" clId="{BC6D9E76-384F-824B-8055-33EA0607FF28}" dt="2021-07-07T21:48:06.736" v="144" actId="20577"/>
          <ac:spMkLst>
            <pc:docMk/>
            <pc:sldMk cId="1695270435" sldId="1290"/>
            <ac:spMk id="27" creationId="{4CC7F43E-6697-40D4-9DB6-91FAA3AE6EE5}"/>
          </ac:spMkLst>
        </pc:spChg>
        <pc:spChg chg="mod">
          <ac:chgData name="HELMUT  EICHHORN" userId="1380bd42-ab3f-474b-8c93-bc8b8c7d039d" providerId="ADAL" clId="{BC6D9E76-384F-824B-8055-33EA0607FF28}" dt="2021-07-07T21:43:51.243" v="97" actId="1076"/>
          <ac:spMkLst>
            <pc:docMk/>
            <pc:sldMk cId="1695270435" sldId="1290"/>
            <ac:spMk id="28" creationId="{0D8B64B4-25DC-404D-84C3-E9D2C54AC8D3}"/>
          </ac:spMkLst>
        </pc:spChg>
        <pc:spChg chg="add del mod">
          <ac:chgData name="HELMUT  EICHHORN" userId="1380bd42-ab3f-474b-8c93-bc8b8c7d039d" providerId="ADAL" clId="{BC6D9E76-384F-824B-8055-33EA0607FF28}" dt="2021-07-07T21:55:34.043" v="206" actId="20577"/>
          <ac:spMkLst>
            <pc:docMk/>
            <pc:sldMk cId="1695270435" sldId="1290"/>
            <ac:spMk id="31" creationId="{892152AA-0306-41B1-AA0A-5B6B7B0D2FBC}"/>
          </ac:spMkLst>
        </pc:spChg>
        <pc:spChg chg="mod">
          <ac:chgData name="HELMUT  EICHHORN" userId="1380bd42-ab3f-474b-8c93-bc8b8c7d039d" providerId="ADAL" clId="{BC6D9E76-384F-824B-8055-33EA0607FF28}" dt="2021-07-07T21:44:53.693" v="112" actId="20577"/>
          <ac:spMkLst>
            <pc:docMk/>
            <pc:sldMk cId="1695270435" sldId="1290"/>
            <ac:spMk id="38" creationId="{BF695FCA-B553-4BB4-B3B9-BBC588780EF4}"/>
          </ac:spMkLst>
        </pc:spChg>
        <pc:spChg chg="mod">
          <ac:chgData name="HELMUT  EICHHORN" userId="1380bd42-ab3f-474b-8c93-bc8b8c7d039d" providerId="ADAL" clId="{BC6D9E76-384F-824B-8055-33EA0607FF28}" dt="2021-07-07T21:43:17.620" v="93" actId="20577"/>
          <ac:spMkLst>
            <pc:docMk/>
            <pc:sldMk cId="1695270435" sldId="1290"/>
            <ac:spMk id="39" creationId="{3B73B8C1-B3F7-4DF9-ACCD-720BCCA25A2B}"/>
          </ac:spMkLst>
        </pc:spChg>
        <pc:spChg chg="mod">
          <ac:chgData name="HELMUT  EICHHORN" userId="1380bd42-ab3f-474b-8c93-bc8b8c7d039d" providerId="ADAL" clId="{BC6D9E76-384F-824B-8055-33EA0607FF28}" dt="2021-07-07T21:49:53.870" v="188" actId="20577"/>
          <ac:spMkLst>
            <pc:docMk/>
            <pc:sldMk cId="1695270435" sldId="1290"/>
            <ac:spMk id="40" creationId="{24578CCD-A12B-4C19-B936-7B56B51C756C}"/>
          </ac:spMkLst>
        </pc:spChg>
        <pc:spChg chg="mod">
          <ac:chgData name="HELMUT  EICHHORN" userId="1380bd42-ab3f-474b-8c93-bc8b8c7d039d" providerId="ADAL" clId="{BC6D9E76-384F-824B-8055-33EA0607FF28}" dt="2021-07-07T21:45:54.355" v="139" actId="20577"/>
          <ac:spMkLst>
            <pc:docMk/>
            <pc:sldMk cId="1695270435" sldId="1290"/>
            <ac:spMk id="41" creationId="{E2456BEC-330C-4D85-B60A-9FA0518D09C9}"/>
          </ac:spMkLst>
        </pc:spChg>
        <pc:spChg chg="mod">
          <ac:chgData name="HELMUT  EICHHORN" userId="1380bd42-ab3f-474b-8c93-bc8b8c7d039d" providerId="ADAL" clId="{BC6D9E76-384F-824B-8055-33EA0607FF28}" dt="2021-07-07T21:46:51.294" v="143" actId="6549"/>
          <ac:spMkLst>
            <pc:docMk/>
            <pc:sldMk cId="1695270435" sldId="1290"/>
            <ac:spMk id="42" creationId="{04153DBA-C22E-4C0E-BEAC-00EDA7806E67}"/>
          </ac:spMkLst>
        </pc:spChg>
        <pc:spChg chg="mod">
          <ac:chgData name="HELMUT  EICHHORN" userId="1380bd42-ab3f-474b-8c93-bc8b8c7d039d" providerId="ADAL" clId="{BC6D9E76-384F-824B-8055-33EA0607FF28}" dt="2021-07-07T21:43:42.219" v="96" actId="1076"/>
          <ac:spMkLst>
            <pc:docMk/>
            <pc:sldMk cId="1695270435" sldId="1290"/>
            <ac:spMk id="43" creationId="{BCB6F0DA-CD59-4DB6-9450-645C18AE9ED7}"/>
          </ac:spMkLst>
        </pc:spChg>
        <pc:spChg chg="mod">
          <ac:chgData name="HELMUT  EICHHORN" userId="1380bd42-ab3f-474b-8c93-bc8b8c7d039d" providerId="ADAL" clId="{BC6D9E76-384F-824B-8055-33EA0607FF28}" dt="2021-07-07T21:41:39.904" v="85" actId="14100"/>
          <ac:spMkLst>
            <pc:docMk/>
            <pc:sldMk cId="1695270435" sldId="1290"/>
            <ac:spMk id="45" creationId="{566F6E10-5E16-4E26-B35C-6B81337D4040}"/>
          </ac:spMkLst>
        </pc:spChg>
        <pc:picChg chg="mod">
          <ac:chgData name="HELMUT  EICHHORN" userId="1380bd42-ab3f-474b-8c93-bc8b8c7d039d" providerId="ADAL" clId="{BC6D9E76-384F-824B-8055-33EA0607FF28}" dt="2021-07-07T21:43:59.618" v="99" actId="1076"/>
          <ac:picMkLst>
            <pc:docMk/>
            <pc:sldMk cId="1695270435" sldId="1290"/>
            <ac:picMk id="12" creationId="{4D7C4CBD-D32C-FB4A-9887-E8D928AD1A88}"/>
          </ac:picMkLst>
        </pc:picChg>
      </pc:sldChg>
      <pc:sldChg chg="modSp mod">
        <pc:chgData name="HELMUT  EICHHORN" userId="1380bd42-ab3f-474b-8c93-bc8b8c7d039d" providerId="ADAL" clId="{BC6D9E76-384F-824B-8055-33EA0607FF28}" dt="2021-07-07T21:56:52.946" v="208" actId="14100"/>
        <pc:sldMkLst>
          <pc:docMk/>
          <pc:sldMk cId="454765025" sldId="1292"/>
        </pc:sldMkLst>
        <pc:spChg chg="mod">
          <ac:chgData name="HELMUT  EICHHORN" userId="1380bd42-ab3f-474b-8c93-bc8b8c7d039d" providerId="ADAL" clId="{BC6D9E76-384F-824B-8055-33EA0607FF28}" dt="2021-07-07T21:56:48.660" v="207" actId="14100"/>
          <ac:spMkLst>
            <pc:docMk/>
            <pc:sldMk cId="454765025" sldId="1292"/>
            <ac:spMk id="45" creationId="{92FEB604-5712-47C1-9F4B-1EEC7F5622AB}"/>
          </ac:spMkLst>
        </pc:spChg>
        <pc:spChg chg="mod">
          <ac:chgData name="HELMUT  EICHHORN" userId="1380bd42-ab3f-474b-8c93-bc8b8c7d039d" providerId="ADAL" clId="{BC6D9E76-384F-824B-8055-33EA0607FF28}" dt="2021-07-07T21:56:52.946" v="208" actId="14100"/>
          <ac:spMkLst>
            <pc:docMk/>
            <pc:sldMk cId="454765025" sldId="1292"/>
            <ac:spMk id="46" creationId="{91B6953F-7D7E-4308-955D-AD5B0178239F}"/>
          </ac:spMkLst>
        </pc:spChg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3974479597" sldId="1300"/>
        </pc:sldMkLst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3731431604" sldId="1301"/>
        </pc:sldMkLst>
      </pc:sldChg>
      <pc:sldChg chg="del mod modShow">
        <pc:chgData name="HELMUT  EICHHORN" userId="1380bd42-ab3f-474b-8c93-bc8b8c7d039d" providerId="ADAL" clId="{BC6D9E76-384F-824B-8055-33EA0607FF28}" dt="2021-07-07T22:00:30.466" v="209" actId="2696"/>
        <pc:sldMkLst>
          <pc:docMk/>
          <pc:sldMk cId="578684012" sldId="1302"/>
        </pc:sldMkLst>
      </pc:sldChg>
      <pc:sldChg chg="del">
        <pc:chgData name="HELMUT  EICHHORN" userId="1380bd42-ab3f-474b-8c93-bc8b8c7d039d" providerId="ADAL" clId="{BC6D9E76-384F-824B-8055-33EA0607FF28}" dt="2021-07-07T22:00:30.466" v="209" actId="2696"/>
        <pc:sldMkLst>
          <pc:docMk/>
          <pc:sldMk cId="2117631144" sldId="1304"/>
        </pc:sldMkLst>
      </pc:sldChg>
      <pc:sldChg chg="modSp mod">
        <pc:chgData name="HELMUT  EICHHORN" userId="1380bd42-ab3f-474b-8c93-bc8b8c7d039d" providerId="ADAL" clId="{BC6D9E76-384F-824B-8055-33EA0607FF28}" dt="2021-07-07T21:54:44.199" v="205" actId="20577"/>
        <pc:sldMkLst>
          <pc:docMk/>
          <pc:sldMk cId="1180523072" sldId="1306"/>
        </pc:sldMkLst>
        <pc:spChg chg="mod">
          <ac:chgData name="HELMUT  EICHHORN" userId="1380bd42-ab3f-474b-8c93-bc8b8c7d039d" providerId="ADAL" clId="{BC6D9E76-384F-824B-8055-33EA0607FF28}" dt="2021-07-07T21:54:44.199" v="205" actId="20577"/>
          <ac:spMkLst>
            <pc:docMk/>
            <pc:sldMk cId="1180523072" sldId="1306"/>
            <ac:spMk id="25" creationId="{F7945A0A-E2F0-4319-B3A0-D9E51293B0AB}"/>
          </ac:spMkLst>
        </pc:spChg>
        <pc:spChg chg="mod">
          <ac:chgData name="HELMUT  EICHHORN" userId="1380bd42-ab3f-474b-8c93-bc8b8c7d039d" providerId="ADAL" clId="{BC6D9E76-384F-824B-8055-33EA0607FF28}" dt="2021-07-07T21:54:22.265" v="194" actId="113"/>
          <ac:spMkLst>
            <pc:docMk/>
            <pc:sldMk cId="1180523072" sldId="1306"/>
            <ac:spMk id="26" creationId="{FB19746B-9FE6-47A6-9BB3-FBCB1D2F6145}"/>
          </ac:spMkLst>
        </pc:spChg>
      </pc:sldChg>
      <pc:sldChg chg="modSp mod">
        <pc:chgData name="HELMUT  EICHHORN" userId="1380bd42-ab3f-474b-8c93-bc8b8c7d039d" providerId="ADAL" clId="{BC6D9E76-384F-824B-8055-33EA0607FF28}" dt="2021-07-07T21:54:01.628" v="192" actId="20577"/>
        <pc:sldMkLst>
          <pc:docMk/>
          <pc:sldMk cId="2396928746" sldId="1307"/>
        </pc:sldMkLst>
        <pc:spChg chg="mod">
          <ac:chgData name="HELMUT  EICHHORN" userId="1380bd42-ab3f-474b-8c93-bc8b8c7d039d" providerId="ADAL" clId="{BC6D9E76-384F-824B-8055-33EA0607FF28}" dt="2021-07-07T21:54:01.628" v="192" actId="20577"/>
          <ac:spMkLst>
            <pc:docMk/>
            <pc:sldMk cId="2396928746" sldId="1307"/>
            <ac:spMk id="24" creationId="{F3D96853-F0F6-4BDB-9319-F1FD9DB7C01A}"/>
          </ac:spMkLst>
        </pc:spChg>
        <pc:spChg chg="mod">
          <ac:chgData name="HELMUT  EICHHORN" userId="1380bd42-ab3f-474b-8c93-bc8b8c7d039d" providerId="ADAL" clId="{BC6D9E76-384F-824B-8055-33EA0607FF28}" dt="2021-07-07T21:53:39.654" v="189" actId="113"/>
          <ac:spMkLst>
            <pc:docMk/>
            <pc:sldMk cId="2396928746" sldId="1307"/>
            <ac:spMk id="25" creationId="{F7945A0A-E2F0-4319-B3A0-D9E51293B0AB}"/>
          </ac:spMkLst>
        </pc:spChg>
        <pc:spChg chg="mod">
          <ac:chgData name="HELMUT  EICHHORN" userId="1380bd42-ab3f-474b-8c93-bc8b8c7d039d" providerId="ADAL" clId="{BC6D9E76-384F-824B-8055-33EA0607FF28}" dt="2021-07-07T21:53:46.020" v="190" actId="113"/>
          <ac:spMkLst>
            <pc:docMk/>
            <pc:sldMk cId="2396928746" sldId="1307"/>
            <ac:spMk id="26" creationId="{FB19746B-9FE6-47A6-9BB3-FBCB1D2F6145}"/>
          </ac:spMkLst>
        </pc:spChg>
      </pc:sldChg>
    </pc:docChg>
  </pc:docChgLst>
  <pc:docChgLst>
    <pc:chgData name="HELMUT  EICHHORN" userId="1380bd42-ab3f-474b-8c93-bc8b8c7d039d" providerId="ADAL" clId="{94A03764-DB1A-469E-B5A2-37EA22224F54}"/>
    <pc:docChg chg="addSld delSld modSld sldOrd">
      <pc:chgData name="HELMUT  EICHHORN" userId="1380bd42-ab3f-474b-8c93-bc8b8c7d039d" providerId="ADAL" clId="{94A03764-DB1A-469E-B5A2-37EA22224F54}" dt="2021-07-08T14:47:48.978" v="40" actId="207"/>
      <pc:docMkLst>
        <pc:docMk/>
      </pc:docMkLst>
      <pc:sldChg chg="ord">
        <pc:chgData name="HELMUT  EICHHORN" userId="1380bd42-ab3f-474b-8c93-bc8b8c7d039d" providerId="ADAL" clId="{94A03764-DB1A-469E-B5A2-37EA22224F54}" dt="2021-07-05T18:04:36.407" v="23"/>
        <pc:sldMkLst>
          <pc:docMk/>
          <pc:sldMk cId="210891978" sldId="289"/>
        </pc:sldMkLst>
      </pc:sldChg>
      <pc:sldChg chg="ord">
        <pc:chgData name="HELMUT  EICHHORN" userId="1380bd42-ab3f-474b-8c93-bc8b8c7d039d" providerId="ADAL" clId="{94A03764-DB1A-469E-B5A2-37EA22224F54}" dt="2021-07-05T18:04:36.407" v="23"/>
        <pc:sldMkLst>
          <pc:docMk/>
          <pc:sldMk cId="2885241128" sldId="291"/>
        </pc:sldMkLst>
      </pc:sldChg>
      <pc:sldChg chg="ord">
        <pc:chgData name="HELMUT  EICHHORN" userId="1380bd42-ab3f-474b-8c93-bc8b8c7d039d" providerId="ADAL" clId="{94A03764-DB1A-469E-B5A2-37EA22224F54}" dt="2021-07-05T18:04:36.407" v="23"/>
        <pc:sldMkLst>
          <pc:docMk/>
          <pc:sldMk cId="1631453215" sldId="300"/>
        </pc:sldMkLst>
      </pc:sldChg>
      <pc:sldChg chg="mod modShow">
        <pc:chgData name="HELMUT  EICHHORN" userId="1380bd42-ab3f-474b-8c93-bc8b8c7d039d" providerId="ADAL" clId="{94A03764-DB1A-469E-B5A2-37EA22224F54}" dt="2021-07-05T18:05:22.148" v="25" actId="729"/>
        <pc:sldMkLst>
          <pc:docMk/>
          <pc:sldMk cId="946826340" sldId="347"/>
        </pc:sldMkLst>
      </pc:sldChg>
      <pc:sldChg chg="mod modShow">
        <pc:chgData name="HELMUT  EICHHORN" userId="1380bd42-ab3f-474b-8c93-bc8b8c7d039d" providerId="ADAL" clId="{94A03764-DB1A-469E-B5A2-37EA22224F54}" dt="2021-07-05T18:05:22.148" v="25" actId="729"/>
        <pc:sldMkLst>
          <pc:docMk/>
          <pc:sldMk cId="1924381666" sldId="353"/>
        </pc:sldMkLst>
      </pc:sldChg>
      <pc:sldChg chg="mod modShow">
        <pc:chgData name="HELMUT  EICHHORN" userId="1380bd42-ab3f-474b-8c93-bc8b8c7d039d" providerId="ADAL" clId="{94A03764-DB1A-469E-B5A2-37EA22224F54}" dt="2021-07-05T18:04:45.506" v="24" actId="729"/>
        <pc:sldMkLst>
          <pc:docMk/>
          <pc:sldMk cId="1390223047" sldId="413"/>
        </pc:sldMkLst>
      </pc:sldChg>
      <pc:sldChg chg="mod modShow">
        <pc:chgData name="HELMUT  EICHHORN" userId="1380bd42-ab3f-474b-8c93-bc8b8c7d039d" providerId="ADAL" clId="{94A03764-DB1A-469E-B5A2-37EA22224F54}" dt="2021-07-05T18:05:22.148" v="25" actId="729"/>
        <pc:sldMkLst>
          <pc:docMk/>
          <pc:sldMk cId="4222485362" sldId="414"/>
        </pc:sldMkLst>
      </pc:sldChg>
      <pc:sldChg chg="del">
        <pc:chgData name="HELMUT  EICHHORN" userId="1380bd42-ab3f-474b-8c93-bc8b8c7d039d" providerId="ADAL" clId="{94A03764-DB1A-469E-B5A2-37EA22224F54}" dt="2021-07-05T18:04:25.916" v="21" actId="2696"/>
        <pc:sldMkLst>
          <pc:docMk/>
          <pc:sldMk cId="4074583025" sldId="415"/>
        </pc:sldMkLst>
      </pc:sldChg>
      <pc:sldChg chg="del">
        <pc:chgData name="HELMUT  EICHHORN" userId="1380bd42-ab3f-474b-8c93-bc8b8c7d039d" providerId="ADAL" clId="{94A03764-DB1A-469E-B5A2-37EA22224F54}" dt="2021-07-05T18:04:25.916" v="21" actId="2696"/>
        <pc:sldMkLst>
          <pc:docMk/>
          <pc:sldMk cId="2390353327" sldId="420"/>
        </pc:sldMkLst>
      </pc:sldChg>
      <pc:sldChg chg="mod modShow">
        <pc:chgData name="HELMUT  EICHHORN" userId="1380bd42-ab3f-474b-8c93-bc8b8c7d039d" providerId="ADAL" clId="{94A03764-DB1A-469E-B5A2-37EA22224F54}" dt="2021-07-05T18:05:22.148" v="25" actId="729"/>
        <pc:sldMkLst>
          <pc:docMk/>
          <pc:sldMk cId="3046909758" sldId="698"/>
        </pc:sldMkLst>
      </pc:sldChg>
      <pc:sldChg chg="add modAnim">
        <pc:chgData name="HELMUT  EICHHORN" userId="1380bd42-ab3f-474b-8c93-bc8b8c7d039d" providerId="ADAL" clId="{94A03764-DB1A-469E-B5A2-37EA22224F54}" dt="2021-07-05T18:08:04.044" v="26"/>
        <pc:sldMkLst>
          <pc:docMk/>
          <pc:sldMk cId="1695270435" sldId="1290"/>
        </pc:sldMkLst>
      </pc:sldChg>
      <pc:sldChg chg="del">
        <pc:chgData name="HELMUT  EICHHORN" userId="1380bd42-ab3f-474b-8c93-bc8b8c7d039d" providerId="ADAL" clId="{94A03764-DB1A-469E-B5A2-37EA22224F54}" dt="2021-07-05T18:04:25.916" v="21" actId="2696"/>
        <pc:sldMkLst>
          <pc:docMk/>
          <pc:sldMk cId="3826857609" sldId="1291"/>
        </pc:sldMkLst>
      </pc:sldChg>
      <pc:sldChg chg="add">
        <pc:chgData name="HELMUT  EICHHORN" userId="1380bd42-ab3f-474b-8c93-bc8b8c7d039d" providerId="ADAL" clId="{94A03764-DB1A-469E-B5A2-37EA22224F54}" dt="2021-07-05T18:01:18.845" v="0"/>
        <pc:sldMkLst>
          <pc:docMk/>
          <pc:sldMk cId="454765025" sldId="1292"/>
        </pc:sldMkLst>
      </pc:sldChg>
      <pc:sldChg chg="del">
        <pc:chgData name="HELMUT  EICHHORN" userId="1380bd42-ab3f-474b-8c93-bc8b8c7d039d" providerId="ADAL" clId="{94A03764-DB1A-469E-B5A2-37EA22224F54}" dt="2021-07-05T18:04:25.916" v="21" actId="2696"/>
        <pc:sldMkLst>
          <pc:docMk/>
          <pc:sldMk cId="1072295282" sldId="1293"/>
        </pc:sldMkLst>
      </pc:sldChg>
      <pc:sldChg chg="modSp mod">
        <pc:chgData name="HELMUT  EICHHORN" userId="1380bd42-ab3f-474b-8c93-bc8b8c7d039d" providerId="ADAL" clId="{94A03764-DB1A-469E-B5A2-37EA22224F54}" dt="2021-07-05T18:02:05.290" v="17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94A03764-DB1A-469E-B5A2-37EA22224F54}" dt="2021-07-05T18:02:05.290" v="17" actId="20577"/>
          <ac:spMkLst>
            <pc:docMk/>
            <pc:sldMk cId="609671270" sldId="1296"/>
            <ac:spMk id="22" creationId="{951157D9-C71D-42A2-B43F-F44B5FFA2FD5}"/>
          </ac:spMkLst>
        </pc:spChg>
      </pc:sldChg>
      <pc:sldChg chg="mod modShow">
        <pc:chgData name="HELMUT  EICHHORN" userId="1380bd42-ab3f-474b-8c93-bc8b8c7d039d" providerId="ADAL" clId="{94A03764-DB1A-469E-B5A2-37EA22224F54}" dt="2021-07-05T18:02:40.893" v="18" actId="729"/>
        <pc:sldMkLst>
          <pc:docMk/>
          <pc:sldMk cId="3974479597" sldId="1300"/>
        </pc:sldMkLst>
      </pc:sldChg>
      <pc:sldChg chg="mod modShow">
        <pc:chgData name="HELMUT  EICHHORN" userId="1380bd42-ab3f-474b-8c93-bc8b8c7d039d" providerId="ADAL" clId="{94A03764-DB1A-469E-B5A2-37EA22224F54}" dt="2021-07-05T18:02:44.337" v="19" actId="729"/>
        <pc:sldMkLst>
          <pc:docMk/>
          <pc:sldMk cId="3731431604" sldId="1301"/>
        </pc:sldMkLst>
      </pc:sldChg>
      <pc:sldChg chg="mod modShow">
        <pc:chgData name="HELMUT  EICHHORN" userId="1380bd42-ab3f-474b-8c93-bc8b8c7d039d" providerId="ADAL" clId="{94A03764-DB1A-469E-B5A2-37EA22224F54}" dt="2021-07-05T18:02:49.364" v="20" actId="729"/>
        <pc:sldMkLst>
          <pc:docMk/>
          <pc:sldMk cId="2117631144" sldId="1304"/>
        </pc:sldMkLst>
      </pc:sldChg>
      <pc:sldChg chg="modSp add mod">
        <pc:chgData name="HELMUT  EICHHORN" userId="1380bd42-ab3f-474b-8c93-bc8b8c7d039d" providerId="ADAL" clId="{94A03764-DB1A-469E-B5A2-37EA22224F54}" dt="2021-07-08T14:47:48.978" v="40" actId="207"/>
        <pc:sldMkLst>
          <pc:docMk/>
          <pc:sldMk cId="1180523072" sldId="1306"/>
        </pc:sldMkLst>
        <pc:spChg chg="mod">
          <ac:chgData name="HELMUT  EICHHORN" userId="1380bd42-ab3f-474b-8c93-bc8b8c7d039d" providerId="ADAL" clId="{94A03764-DB1A-469E-B5A2-37EA22224F54}" dt="2021-07-05T18:09:17.725" v="27" actId="20577"/>
          <ac:spMkLst>
            <pc:docMk/>
            <pc:sldMk cId="1180523072" sldId="1306"/>
            <ac:spMk id="25" creationId="{F7945A0A-E2F0-4319-B3A0-D9E51293B0AB}"/>
          </ac:spMkLst>
        </pc:spChg>
        <pc:spChg chg="mod">
          <ac:chgData name="HELMUT  EICHHORN" userId="1380bd42-ab3f-474b-8c93-bc8b8c7d039d" providerId="ADAL" clId="{94A03764-DB1A-469E-B5A2-37EA22224F54}" dt="2021-07-08T14:47:48.978" v="40" actId="207"/>
          <ac:spMkLst>
            <pc:docMk/>
            <pc:sldMk cId="1180523072" sldId="1306"/>
            <ac:spMk id="26" creationId="{FB19746B-9FE6-47A6-9BB3-FBCB1D2F6145}"/>
          </ac:spMkLst>
        </pc:spChg>
      </pc:sldChg>
      <pc:sldChg chg="modSp add mod">
        <pc:chgData name="HELMUT  EICHHORN" userId="1380bd42-ab3f-474b-8c93-bc8b8c7d039d" providerId="ADAL" clId="{94A03764-DB1A-469E-B5A2-37EA22224F54}" dt="2021-07-08T14:47:40.210" v="39" actId="207"/>
        <pc:sldMkLst>
          <pc:docMk/>
          <pc:sldMk cId="2396928746" sldId="1307"/>
        </pc:sldMkLst>
        <pc:spChg chg="mod">
          <ac:chgData name="HELMUT  EICHHORN" userId="1380bd42-ab3f-474b-8c93-bc8b8c7d039d" providerId="ADAL" clId="{94A03764-DB1A-469E-B5A2-37EA22224F54}" dt="2021-07-05T18:10:13.484" v="36" actId="20577"/>
          <ac:spMkLst>
            <pc:docMk/>
            <pc:sldMk cId="2396928746" sldId="1307"/>
            <ac:spMk id="25" creationId="{F7945A0A-E2F0-4319-B3A0-D9E51293B0AB}"/>
          </ac:spMkLst>
        </pc:spChg>
        <pc:spChg chg="mod">
          <ac:chgData name="HELMUT  EICHHORN" userId="1380bd42-ab3f-474b-8c93-bc8b8c7d039d" providerId="ADAL" clId="{94A03764-DB1A-469E-B5A2-37EA22224F54}" dt="2021-07-08T14:47:40.210" v="39" actId="207"/>
          <ac:spMkLst>
            <pc:docMk/>
            <pc:sldMk cId="2396928746" sldId="1307"/>
            <ac:spMk id="26" creationId="{FB19746B-9FE6-47A6-9BB3-FBCB1D2F6145}"/>
          </ac:spMkLst>
        </pc:spChg>
      </pc:sldChg>
      <pc:sldChg chg="modSp add mod">
        <pc:chgData name="HELMUT  EICHHORN" userId="1380bd42-ab3f-474b-8c93-bc8b8c7d039d" providerId="ADAL" clId="{94A03764-DB1A-469E-B5A2-37EA22224F54}" dt="2021-07-05T18:01:47.306" v="7" actId="20577"/>
        <pc:sldMkLst>
          <pc:docMk/>
          <pc:sldMk cId="2824700436" sldId="1308"/>
        </pc:sldMkLst>
        <pc:spChg chg="mod">
          <ac:chgData name="HELMUT  EICHHORN" userId="1380bd42-ab3f-474b-8c93-bc8b8c7d039d" providerId="ADAL" clId="{94A03764-DB1A-469E-B5A2-37EA22224F54}" dt="2021-07-05T18:01:47.306" v="7" actId="20577"/>
          <ac:spMkLst>
            <pc:docMk/>
            <pc:sldMk cId="2824700436" sldId="1308"/>
            <ac:spMk id="29" creationId="{597F338B-8739-A54D-B1D0-884242AF36BB}"/>
          </ac:spMkLst>
        </pc:spChg>
      </pc:sldChg>
    </pc:docChg>
  </pc:docChgLst>
  <pc:docChgLst>
    <pc:chgData name="HELMUT  EICHHORN" userId="1380bd42-ab3f-474b-8c93-bc8b8c7d039d" providerId="ADAL" clId="{1F10D265-F3B4-4AAE-A204-8D266C1E8A25}"/>
    <pc:docChg chg="custSel addSld delSld modSld">
      <pc:chgData name="HELMUT  EICHHORN" userId="1380bd42-ab3f-474b-8c93-bc8b8c7d039d" providerId="ADAL" clId="{1F10D265-F3B4-4AAE-A204-8D266C1E8A25}" dt="2021-04-21T21:09:03.224" v="51"/>
      <pc:docMkLst>
        <pc:docMk/>
      </pc:docMkLst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338567328" sldId="256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250932191" sldId="277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2619460362" sldId="282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2757344159" sldId="283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2611040759" sldId="284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104277219" sldId="285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3706099354" sldId="286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3167134706" sldId="287"/>
        </pc:sldMkLst>
      </pc:sldChg>
      <pc:sldChg chg="del">
        <pc:chgData name="HELMUT  EICHHORN" userId="1380bd42-ab3f-474b-8c93-bc8b8c7d039d" providerId="ADAL" clId="{1F10D265-F3B4-4AAE-A204-8D266C1E8A25}" dt="2021-04-21T21:08:44.023" v="49" actId="47"/>
        <pc:sldMkLst>
          <pc:docMk/>
          <pc:sldMk cId="1893246731" sldId="288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3104292730" sldId="349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2964940724" sldId="350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1924381666" sldId="353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4175944604" sldId="354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1524266875" sldId="425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350837611" sldId="1271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1719443130" sldId="1273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426861061" sldId="1280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4241527475" sldId="1281"/>
        </pc:sldMkLst>
      </pc:sldChg>
      <pc:sldChg chg="del">
        <pc:chgData name="HELMUT  EICHHORN" userId="1380bd42-ab3f-474b-8c93-bc8b8c7d039d" providerId="ADAL" clId="{1F10D265-F3B4-4AAE-A204-8D266C1E8A25}" dt="2021-04-21T21:07:33.790" v="47" actId="47"/>
        <pc:sldMkLst>
          <pc:docMk/>
          <pc:sldMk cId="20282044" sldId="1282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1374413647" sldId="1282"/>
        </pc:sldMkLst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1996555995" sldId="1283"/>
        </pc:sldMkLst>
      </pc:sldChg>
      <pc:sldChg chg="modSp add del mod">
        <pc:chgData name="HELMUT  EICHHORN" userId="1380bd42-ab3f-474b-8c93-bc8b8c7d039d" providerId="ADAL" clId="{1F10D265-F3B4-4AAE-A204-8D266C1E8A25}" dt="2021-04-20T21:17:40.681" v="46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1F10D265-F3B4-4AAE-A204-8D266C1E8A25}" dt="2021-04-20T21:17:40.681" v="46" actId="20577"/>
          <ac:spMkLst>
            <pc:docMk/>
            <pc:sldMk cId="609671270" sldId="1296"/>
            <ac:spMk id="22" creationId="{951157D9-C71D-42A2-B43F-F44B5FFA2FD5}"/>
          </ac:spMkLst>
        </pc:spChg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3974479597" sldId="1300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3731431604" sldId="1301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578684012" sldId="1302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2117631144" sldId="1304"/>
        </pc:sldMkLst>
      </pc:sldChg>
      <pc:sldChg chg="add del">
        <pc:chgData name="HELMUT  EICHHORN" userId="1380bd42-ab3f-474b-8c93-bc8b8c7d039d" providerId="ADAL" clId="{1F10D265-F3B4-4AAE-A204-8D266C1E8A25}" dt="2021-04-20T21:17:28.260" v="44"/>
        <pc:sldMkLst>
          <pc:docMk/>
          <pc:sldMk cId="3741728012" sldId="1305"/>
        </pc:sldMkLst>
      </pc:sldChg>
      <pc:sldChg chg="addSp delSp modSp add mod">
        <pc:chgData name="HELMUT  EICHHORN" userId="1380bd42-ab3f-474b-8c93-bc8b8c7d039d" providerId="ADAL" clId="{1F10D265-F3B4-4AAE-A204-8D266C1E8A25}" dt="2021-04-21T21:09:03.224" v="51"/>
        <pc:sldMkLst>
          <pc:docMk/>
          <pc:sldMk cId="1125563390" sldId="1306"/>
        </pc:sldMkLst>
        <pc:spChg chg="mod">
          <ac:chgData name="HELMUT  EICHHORN" userId="1380bd42-ab3f-474b-8c93-bc8b8c7d039d" providerId="ADAL" clId="{1F10D265-F3B4-4AAE-A204-8D266C1E8A25}" dt="2021-04-16T20:41:58.467" v="39" actId="20577"/>
          <ac:spMkLst>
            <pc:docMk/>
            <pc:sldMk cId="1125563390" sldId="1306"/>
            <ac:spMk id="17" creationId="{00000000-0000-0000-0000-000000000000}"/>
          </ac:spMkLst>
        </pc:spChg>
        <pc:picChg chg="del">
          <ac:chgData name="HELMUT  EICHHORN" userId="1380bd42-ab3f-474b-8c93-bc8b8c7d039d" providerId="ADAL" clId="{1F10D265-F3B4-4AAE-A204-8D266C1E8A25}" dt="2021-04-21T21:08:55.820" v="50"/>
          <ac:picMkLst>
            <pc:docMk/>
            <pc:sldMk cId="1125563390" sldId="1306"/>
            <ac:picMk id="3" creationId="{4E8D5216-26D5-4B41-8D34-A9FFEFEC980A}"/>
          </ac:picMkLst>
        </pc:picChg>
        <pc:picChg chg="del">
          <ac:chgData name="HELMUT  EICHHORN" userId="1380bd42-ab3f-474b-8c93-bc8b8c7d039d" providerId="ADAL" clId="{1F10D265-F3B4-4AAE-A204-8D266C1E8A25}" dt="2021-04-16T20:42:01.016" v="40" actId="478"/>
          <ac:picMkLst>
            <pc:docMk/>
            <pc:sldMk cId="1125563390" sldId="1306"/>
            <ac:picMk id="4" creationId="{8E3AD2DE-8E41-B549-8802-76E2B15C1170}"/>
          </ac:picMkLst>
        </pc:picChg>
        <pc:picChg chg="del">
          <ac:chgData name="HELMUT  EICHHORN" userId="1380bd42-ab3f-474b-8c93-bc8b8c7d039d" providerId="ADAL" clId="{1F10D265-F3B4-4AAE-A204-8D266C1E8A25}" dt="2021-04-21T21:09:03.224" v="51"/>
          <ac:picMkLst>
            <pc:docMk/>
            <pc:sldMk cId="1125563390" sldId="1306"/>
            <ac:picMk id="4" creationId="{C1E1EA4F-CDA1-4E93-AD33-55DEAF97FF5A}"/>
          </ac:picMkLst>
        </pc:picChg>
        <pc:picChg chg="add mod">
          <ac:chgData name="HELMUT  EICHHORN" userId="1380bd42-ab3f-474b-8c93-bc8b8c7d039d" providerId="ADAL" clId="{1F10D265-F3B4-4AAE-A204-8D266C1E8A25}" dt="2021-04-16T20:42:23.981" v="42" actId="1076"/>
          <ac:picMkLst>
            <pc:docMk/>
            <pc:sldMk cId="1125563390" sldId="1306"/>
            <ac:picMk id="10" creationId="{A9554298-E3AC-4812-BEB8-05C943FFAE00}"/>
          </ac:picMkLst>
        </pc:picChg>
      </pc:sldChg>
      <pc:sldChg chg="del">
        <pc:chgData name="HELMUT  EICHHORN" userId="1380bd42-ab3f-474b-8c93-bc8b8c7d039d" providerId="ADAL" clId="{1F10D265-F3B4-4AAE-A204-8D266C1E8A25}" dt="2021-04-16T20:35:53.487" v="0" actId="47"/>
        <pc:sldMkLst>
          <pc:docMk/>
          <pc:sldMk cId="1306025682" sldId="1306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1844109604" sldId="1307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3221476233" sldId="1308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2241010621" sldId="1309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2217075066" sldId="1310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3095374814" sldId="1311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1752296741" sldId="1312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1624529846" sldId="1313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423812736" sldId="1314"/>
        </pc:sldMkLst>
      </pc:sldChg>
      <pc:sldChg chg="add del">
        <pc:chgData name="HELMUT  EICHHORN" userId="1380bd42-ab3f-474b-8c93-bc8b8c7d039d" providerId="ADAL" clId="{1F10D265-F3B4-4AAE-A204-8D266C1E8A25}" dt="2021-04-21T21:08:44.023" v="49" actId="47"/>
        <pc:sldMkLst>
          <pc:docMk/>
          <pc:sldMk cId="430655116" sldId="1315"/>
        </pc:sldMkLst>
      </pc:sldChg>
      <pc:sldMasterChg chg="delSldLayout">
        <pc:chgData name="HELMUT  EICHHORN" userId="1380bd42-ab3f-474b-8c93-bc8b8c7d039d" providerId="ADAL" clId="{1F10D265-F3B4-4AAE-A204-8D266C1E8A25}" dt="2021-04-21T21:08:44.023" v="49" actId="47"/>
        <pc:sldMasterMkLst>
          <pc:docMk/>
          <pc:sldMasterMk cId="0" sldId="2147483648"/>
        </pc:sldMasterMkLst>
        <pc:sldLayoutChg chg="del">
          <pc:chgData name="HELMUT  EICHHORN" userId="1380bd42-ab3f-474b-8c93-bc8b8c7d039d" providerId="ADAL" clId="{1F10D265-F3B4-4AAE-A204-8D266C1E8A25}" dt="2021-04-20T21:17:23.075" v="43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HELMUT  EICHHORN" userId="1380bd42-ab3f-474b-8c93-bc8b8c7d039d" providerId="ADAL" clId="{1F10D265-F3B4-4AAE-A204-8D266C1E8A25}" dt="2021-04-21T21:08:44.023" v="49" actId="47"/>
          <pc:sldLayoutMkLst>
            <pc:docMk/>
            <pc:sldMasterMk cId="0" sldId="2147483648"/>
            <pc:sldLayoutMk cId="2753624869" sldId="2147483661"/>
          </pc:sldLayoutMkLst>
        </pc:sldLayoutChg>
        <pc:sldLayoutChg chg="del">
          <pc:chgData name="HELMUT  EICHHORN" userId="1380bd42-ab3f-474b-8c93-bc8b8c7d039d" providerId="ADAL" clId="{1F10D265-F3B4-4AAE-A204-8D266C1E8A25}" dt="2021-04-21T21:08:44.023" v="49" actId="47"/>
          <pc:sldLayoutMkLst>
            <pc:docMk/>
            <pc:sldMasterMk cId="0" sldId="2147483648"/>
            <pc:sldLayoutMk cId="3359802369" sldId="2147483662"/>
          </pc:sldLayoutMkLst>
        </pc:sldLayoutChg>
      </pc:sldMasterChg>
    </pc:docChg>
  </pc:docChgLst>
  <pc:docChgLst>
    <pc:chgData name="HELMUT  EICHHORN" userId="1380bd42-ab3f-474b-8c93-bc8b8c7d039d" providerId="ADAL" clId="{A225618E-5060-475E-8D16-650BAE023DFD}"/>
    <pc:docChg chg="undo custSel addSld delSld modSld">
      <pc:chgData name="HELMUT  EICHHORN" userId="1380bd42-ab3f-474b-8c93-bc8b8c7d039d" providerId="ADAL" clId="{A225618E-5060-475E-8D16-650BAE023DFD}" dt="2021-04-16T20:33:07.514" v="234" actId="339"/>
      <pc:docMkLst>
        <pc:docMk/>
      </pc:docMkLst>
      <pc:sldChg chg="del">
        <pc:chgData name="HELMUT  EICHHORN" userId="1380bd42-ab3f-474b-8c93-bc8b8c7d039d" providerId="ADAL" clId="{A225618E-5060-475E-8D16-650BAE023DFD}" dt="2021-04-16T20:19:46.373" v="152" actId="2696"/>
        <pc:sldMkLst>
          <pc:docMk/>
          <pc:sldMk cId="1028441564" sldId="346"/>
        </pc:sldMkLst>
      </pc:sldChg>
      <pc:sldChg chg="modSp mod">
        <pc:chgData name="HELMUT  EICHHORN" userId="1380bd42-ab3f-474b-8c93-bc8b8c7d039d" providerId="ADAL" clId="{A225618E-5060-475E-8D16-650BAE023DFD}" dt="2021-04-16T20:11:46.624" v="147" actId="20577"/>
        <pc:sldMkLst>
          <pc:docMk/>
          <pc:sldMk cId="4175944604" sldId="354"/>
        </pc:sldMkLst>
        <pc:spChg chg="mod">
          <ac:chgData name="HELMUT  EICHHORN" userId="1380bd42-ab3f-474b-8c93-bc8b8c7d039d" providerId="ADAL" clId="{A225618E-5060-475E-8D16-650BAE023DFD}" dt="2021-04-16T20:11:46.624" v="147" actId="20577"/>
          <ac:spMkLst>
            <pc:docMk/>
            <pc:sldMk cId="4175944604" sldId="354"/>
            <ac:spMk id="27" creationId="{76C33DD6-E8AB-C14E-9B2A-9B4F79AA11D9}"/>
          </ac:spMkLst>
        </pc:spChg>
        <pc:graphicFrameChg chg="mod">
          <ac:chgData name="HELMUT  EICHHORN" userId="1380bd42-ab3f-474b-8c93-bc8b8c7d039d" providerId="ADAL" clId="{A225618E-5060-475E-8D16-650BAE023DFD}" dt="2021-04-16T19:54:45.478" v="88" actId="1076"/>
          <ac:graphicFrameMkLst>
            <pc:docMk/>
            <pc:sldMk cId="4175944604" sldId="354"/>
            <ac:graphicFrameMk id="26" creationId="{3F845383-0E7F-DA4C-857C-38058B2C2711}"/>
          </ac:graphicFrameMkLst>
        </pc:graphicFrameChg>
      </pc:sldChg>
      <pc:sldChg chg="del">
        <pc:chgData name="HELMUT  EICHHORN" userId="1380bd42-ab3f-474b-8c93-bc8b8c7d039d" providerId="ADAL" clId="{A225618E-5060-475E-8D16-650BAE023DFD}" dt="2021-04-16T20:19:46.373" v="152" actId="2696"/>
        <pc:sldMkLst>
          <pc:docMk/>
          <pc:sldMk cId="3602311806" sldId="415"/>
        </pc:sldMkLst>
      </pc:sldChg>
      <pc:sldChg chg="modSp mod">
        <pc:chgData name="HELMUT  EICHHORN" userId="1380bd42-ab3f-474b-8c93-bc8b8c7d039d" providerId="ADAL" clId="{A225618E-5060-475E-8D16-650BAE023DFD}" dt="2021-04-16T20:26:29.998" v="170" actId="166"/>
        <pc:sldMkLst>
          <pc:docMk/>
          <pc:sldMk cId="350837611" sldId="1271"/>
        </pc:sldMkLst>
        <pc:picChg chg="ord">
          <ac:chgData name="HELMUT  EICHHORN" userId="1380bd42-ab3f-474b-8c93-bc8b8c7d039d" providerId="ADAL" clId="{A225618E-5060-475E-8D16-650BAE023DFD}" dt="2021-04-16T20:26:29.998" v="170" actId="166"/>
          <ac:picMkLst>
            <pc:docMk/>
            <pc:sldMk cId="350837611" sldId="1271"/>
            <ac:picMk id="2" creationId="{00000000-0000-0000-0000-000000000000}"/>
          </ac:picMkLst>
        </pc:picChg>
        <pc:picChg chg="ord">
          <ac:chgData name="HELMUT  EICHHORN" userId="1380bd42-ab3f-474b-8c93-bc8b8c7d039d" providerId="ADAL" clId="{A225618E-5060-475E-8D16-650BAE023DFD}" dt="2021-04-16T20:26:29.998" v="170" actId="166"/>
          <ac:picMkLst>
            <pc:docMk/>
            <pc:sldMk cId="350837611" sldId="1271"/>
            <ac:picMk id="3" creationId="{24E8C59B-C74D-CA4E-920C-6CBA9845C839}"/>
          </ac:picMkLst>
        </pc:picChg>
      </pc:sldChg>
      <pc:sldChg chg="modSp">
        <pc:chgData name="HELMUT  EICHHORN" userId="1380bd42-ab3f-474b-8c93-bc8b8c7d039d" providerId="ADAL" clId="{A225618E-5060-475E-8D16-650BAE023DFD}" dt="2021-04-16T20:25:41.103" v="167" actId="20577"/>
        <pc:sldMkLst>
          <pc:docMk/>
          <pc:sldMk cId="4241527475" sldId="1281"/>
        </pc:sldMkLst>
        <pc:graphicFrameChg chg="mod">
          <ac:chgData name="HELMUT  EICHHORN" userId="1380bd42-ab3f-474b-8c93-bc8b8c7d039d" providerId="ADAL" clId="{A225618E-5060-475E-8D16-650BAE023DFD}" dt="2021-04-16T20:25:41.103" v="167" actId="20577"/>
          <ac:graphicFrameMkLst>
            <pc:docMk/>
            <pc:sldMk cId="4241527475" sldId="1281"/>
            <ac:graphicFrameMk id="14" creationId="{E33FA9DD-9D11-4550-B82D-7481DAA3DEF0}"/>
          </ac:graphicFrameMkLst>
        </pc:graphicFrameChg>
      </pc:sldChg>
      <pc:sldChg chg="modSp mod">
        <pc:chgData name="HELMUT  EICHHORN" userId="1380bd42-ab3f-474b-8c93-bc8b8c7d039d" providerId="ADAL" clId="{A225618E-5060-475E-8D16-650BAE023DFD}" dt="2021-04-16T20:11:07.032" v="138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A225618E-5060-475E-8D16-650BAE023DFD}" dt="2021-04-16T20:11:07.032" v="138" actId="20577"/>
          <ac:spMkLst>
            <pc:docMk/>
            <pc:sldMk cId="609671270" sldId="1296"/>
            <ac:spMk id="22" creationId="{951157D9-C71D-42A2-B43F-F44B5FFA2FD5}"/>
          </ac:spMkLst>
        </pc:spChg>
      </pc:sldChg>
      <pc:sldChg chg="addSp modSp mod modAnim">
        <pc:chgData name="HELMUT  EICHHORN" userId="1380bd42-ab3f-474b-8c93-bc8b8c7d039d" providerId="ADAL" clId="{A225618E-5060-475E-8D16-650BAE023DFD}" dt="2021-04-16T20:24:29.151" v="161" actId="1076"/>
        <pc:sldMkLst>
          <pc:docMk/>
          <pc:sldMk cId="3731431604" sldId="1301"/>
        </pc:sldMkLst>
        <pc:picChg chg="ord">
          <ac:chgData name="HELMUT  EICHHORN" userId="1380bd42-ab3f-474b-8c93-bc8b8c7d039d" providerId="ADAL" clId="{A225618E-5060-475E-8D16-650BAE023DFD}" dt="2021-04-16T20:08:15.163" v="121" actId="166"/>
          <ac:picMkLst>
            <pc:docMk/>
            <pc:sldMk cId="3731431604" sldId="1301"/>
            <ac:picMk id="4" creationId="{1598989F-7F0A-EF42-8B43-4D89F18F1D49}"/>
          </ac:picMkLst>
        </pc:picChg>
        <pc:picChg chg="add mod">
          <ac:chgData name="HELMUT  EICHHORN" userId="1380bd42-ab3f-474b-8c93-bc8b8c7d039d" providerId="ADAL" clId="{A225618E-5060-475E-8D16-650BAE023DFD}" dt="2021-04-16T20:24:29.151" v="161" actId="1076"/>
          <ac:picMkLst>
            <pc:docMk/>
            <pc:sldMk cId="3731431604" sldId="1301"/>
            <ac:picMk id="1026" creationId="{A7E5A3FF-547E-4B4A-81DD-D241AC030E7D}"/>
          </ac:picMkLst>
        </pc:picChg>
      </pc:sldChg>
      <pc:sldChg chg="addSp modSp">
        <pc:chgData name="HELMUT  EICHHORN" userId="1380bd42-ab3f-474b-8c93-bc8b8c7d039d" providerId="ADAL" clId="{A225618E-5060-475E-8D16-650BAE023DFD}" dt="2021-04-16T20:22:57.802" v="155" actId="1076"/>
        <pc:sldMkLst>
          <pc:docMk/>
          <pc:sldMk cId="578684012" sldId="1302"/>
        </pc:sldMkLst>
        <pc:picChg chg="add mod">
          <ac:chgData name="HELMUT  EICHHORN" userId="1380bd42-ab3f-474b-8c93-bc8b8c7d039d" providerId="ADAL" clId="{A225618E-5060-475E-8D16-650BAE023DFD}" dt="2021-04-16T20:22:57.802" v="155" actId="1076"/>
          <ac:picMkLst>
            <pc:docMk/>
            <pc:sldMk cId="578684012" sldId="1302"/>
            <ac:picMk id="2050" creationId="{86682D87-93F1-4169-9951-3C801F758809}"/>
          </ac:picMkLst>
        </pc:picChg>
      </pc:sldChg>
      <pc:sldChg chg="modSp mod">
        <pc:chgData name="HELMUT  EICHHORN" userId="1380bd42-ab3f-474b-8c93-bc8b8c7d039d" providerId="ADAL" clId="{A225618E-5060-475E-8D16-650BAE023DFD}" dt="2021-04-16T20:15:26.894" v="151" actId="20577"/>
        <pc:sldMkLst>
          <pc:docMk/>
          <pc:sldMk cId="2117631144" sldId="1304"/>
        </pc:sldMkLst>
        <pc:spChg chg="mod">
          <ac:chgData name="HELMUT  EICHHORN" userId="1380bd42-ab3f-474b-8c93-bc8b8c7d039d" providerId="ADAL" clId="{A225618E-5060-475E-8D16-650BAE023DFD}" dt="2021-04-16T20:15:26.894" v="151" actId="20577"/>
          <ac:spMkLst>
            <pc:docMk/>
            <pc:sldMk cId="2117631144" sldId="1304"/>
            <ac:spMk id="22" creationId="{03861467-B43B-44D2-8948-9A104919EB25}"/>
          </ac:spMkLst>
        </pc:spChg>
      </pc:sldChg>
      <pc:sldChg chg="del">
        <pc:chgData name="HELMUT  EICHHORN" userId="1380bd42-ab3f-474b-8c93-bc8b8c7d039d" providerId="ADAL" clId="{A225618E-5060-475E-8D16-650BAE023DFD}" dt="2021-04-16T20:19:46.373" v="152" actId="2696"/>
        <pc:sldMkLst>
          <pc:docMk/>
          <pc:sldMk cId="1052600405" sldId="1306"/>
        </pc:sldMkLst>
      </pc:sldChg>
      <pc:sldChg chg="addSp delSp modSp add mod setBg">
        <pc:chgData name="HELMUT  EICHHORN" userId="1380bd42-ab3f-474b-8c93-bc8b8c7d039d" providerId="ADAL" clId="{A225618E-5060-475E-8D16-650BAE023DFD}" dt="2021-04-16T20:33:07.514" v="234" actId="339"/>
        <pc:sldMkLst>
          <pc:docMk/>
          <pc:sldMk cId="1306025682" sldId="1306"/>
        </pc:sldMkLst>
        <pc:spChg chg="mod">
          <ac:chgData name="HELMUT  EICHHORN" userId="1380bd42-ab3f-474b-8c93-bc8b8c7d039d" providerId="ADAL" clId="{A225618E-5060-475E-8D16-650BAE023DFD}" dt="2021-04-16T20:30:32.877" v="228" actId="20577"/>
          <ac:spMkLst>
            <pc:docMk/>
            <pc:sldMk cId="1306025682" sldId="1306"/>
            <ac:spMk id="17" creationId="{00000000-0000-0000-0000-000000000000}"/>
          </ac:spMkLst>
        </pc:spChg>
        <pc:picChg chg="mod">
          <ac:chgData name="HELMUT  EICHHORN" userId="1380bd42-ab3f-474b-8c93-bc8b8c7d039d" providerId="ADAL" clId="{A225618E-5060-475E-8D16-650BAE023DFD}" dt="2021-04-16T20:31:22.249" v="231" actId="1076"/>
          <ac:picMkLst>
            <pc:docMk/>
            <pc:sldMk cId="1306025682" sldId="1306"/>
            <ac:picMk id="2" creationId="{00000000-0000-0000-0000-000000000000}"/>
          </ac:picMkLst>
        </pc:picChg>
        <pc:picChg chg="del">
          <ac:chgData name="HELMUT  EICHHORN" userId="1380bd42-ab3f-474b-8c93-bc8b8c7d039d" providerId="ADAL" clId="{A225618E-5060-475E-8D16-650BAE023DFD}" dt="2021-04-16T20:27:31.015" v="191" actId="478"/>
          <ac:picMkLst>
            <pc:docMk/>
            <pc:sldMk cId="1306025682" sldId="1306"/>
            <ac:picMk id="5" creationId="{E5FA5B88-6B0D-E94E-934B-237DFE9F3836}"/>
          </ac:picMkLst>
        </pc:picChg>
        <pc:picChg chg="add mod">
          <ac:chgData name="HELMUT  EICHHORN" userId="1380bd42-ab3f-474b-8c93-bc8b8c7d039d" providerId="ADAL" clId="{A225618E-5060-475E-8D16-650BAE023DFD}" dt="2021-04-16T20:33:07.514" v="234" actId="339"/>
          <ac:picMkLst>
            <pc:docMk/>
            <pc:sldMk cId="1306025682" sldId="1306"/>
            <ac:picMk id="3074" creationId="{F4A537A3-A1EB-4F4F-A7C6-55EE7DB92268}"/>
          </ac:picMkLst>
        </pc:picChg>
      </pc:sldChg>
      <pc:sldChg chg="del">
        <pc:chgData name="HELMUT  EICHHORN" userId="1380bd42-ab3f-474b-8c93-bc8b8c7d039d" providerId="ADAL" clId="{A225618E-5060-475E-8D16-650BAE023DFD}" dt="2021-04-16T20:10:48.097" v="131" actId="2696"/>
        <pc:sldMkLst>
          <pc:docMk/>
          <pc:sldMk cId="2328062115" sldId="1309"/>
        </pc:sldMkLst>
      </pc:sldChg>
      <pc:sldChg chg="del">
        <pc:chgData name="HELMUT  EICHHORN" userId="1380bd42-ab3f-474b-8c93-bc8b8c7d039d" providerId="ADAL" clId="{A225618E-5060-475E-8D16-650BAE023DFD}" dt="2021-04-16T20:10:48.097" v="131" actId="2696"/>
        <pc:sldMkLst>
          <pc:docMk/>
          <pc:sldMk cId="42457201" sldId="1311"/>
        </pc:sldMkLst>
      </pc:sldChg>
      <pc:sldChg chg="del">
        <pc:chgData name="HELMUT  EICHHORN" userId="1380bd42-ab3f-474b-8c93-bc8b8c7d039d" providerId="ADAL" clId="{A225618E-5060-475E-8D16-650BAE023DFD}" dt="2021-04-16T20:10:48.097" v="131" actId="2696"/>
        <pc:sldMkLst>
          <pc:docMk/>
          <pc:sldMk cId="2938961526" sldId="1312"/>
        </pc:sldMkLst>
      </pc:sldChg>
      <pc:sldChg chg="del">
        <pc:chgData name="HELMUT  EICHHORN" userId="1380bd42-ab3f-474b-8c93-bc8b8c7d039d" providerId="ADAL" clId="{A225618E-5060-475E-8D16-650BAE023DFD}" dt="2021-04-16T20:10:48.097" v="131" actId="2696"/>
        <pc:sldMkLst>
          <pc:docMk/>
          <pc:sldMk cId="154810678" sldId="1313"/>
        </pc:sldMkLst>
      </pc:sldChg>
      <pc:sldChg chg="del">
        <pc:chgData name="HELMUT  EICHHORN" userId="1380bd42-ab3f-474b-8c93-bc8b8c7d039d" providerId="ADAL" clId="{A225618E-5060-475E-8D16-650BAE023DFD}" dt="2021-04-16T20:10:48.097" v="131" actId="2696"/>
        <pc:sldMkLst>
          <pc:docMk/>
          <pc:sldMk cId="19203349" sldId="1314"/>
        </pc:sldMkLst>
      </pc:sldChg>
      <pc:sldChg chg="del">
        <pc:chgData name="HELMUT  EICHHORN" userId="1380bd42-ab3f-474b-8c93-bc8b8c7d039d" providerId="ADAL" clId="{A225618E-5060-475E-8D16-650BAE023DFD}" dt="2021-04-16T20:10:48.097" v="131" actId="2696"/>
        <pc:sldMkLst>
          <pc:docMk/>
          <pc:sldMk cId="3761508104" sldId="1315"/>
        </pc:sldMkLst>
      </pc:sldChg>
    </pc:docChg>
  </pc:docChgLst>
  <pc:docChgLst>
    <pc:chgData name="HELMUT  EICHHORN" userId="1380bd42-ab3f-474b-8c93-bc8b8c7d039d" providerId="ADAL" clId="{E3DDC5C4-5D38-4A9B-9909-301A74C8DA99}"/>
    <pc:docChg chg="modSld">
      <pc:chgData name="HELMUT  EICHHORN" userId="1380bd42-ab3f-474b-8c93-bc8b8c7d039d" providerId="ADAL" clId="{E3DDC5C4-5D38-4A9B-9909-301A74C8DA99}" dt="2021-05-12T14:47:42.879" v="9" actId="20577"/>
      <pc:docMkLst>
        <pc:docMk/>
      </pc:docMkLst>
      <pc:sldChg chg="modSp mod">
        <pc:chgData name="HELMUT  EICHHORN" userId="1380bd42-ab3f-474b-8c93-bc8b8c7d039d" providerId="ADAL" clId="{E3DDC5C4-5D38-4A9B-9909-301A74C8DA99}" dt="2021-05-11T21:30:44.942" v="5" actId="20577"/>
        <pc:sldMkLst>
          <pc:docMk/>
          <pc:sldMk cId="1924381666" sldId="353"/>
        </pc:sldMkLst>
        <pc:spChg chg="mod">
          <ac:chgData name="HELMUT  EICHHORN" userId="1380bd42-ab3f-474b-8c93-bc8b8c7d039d" providerId="ADAL" clId="{E3DDC5C4-5D38-4A9B-9909-301A74C8DA99}" dt="2021-05-11T21:30:44.942" v="5" actId="20577"/>
          <ac:spMkLst>
            <pc:docMk/>
            <pc:sldMk cId="1924381666" sldId="353"/>
            <ac:spMk id="17" creationId="{00000000-0000-0000-0000-000000000000}"/>
          </ac:spMkLst>
        </pc:spChg>
      </pc:sldChg>
      <pc:sldChg chg="modTransition">
        <pc:chgData name="HELMUT  EICHHORN" userId="1380bd42-ab3f-474b-8c93-bc8b8c7d039d" providerId="ADAL" clId="{E3DDC5C4-5D38-4A9B-9909-301A74C8DA99}" dt="2021-05-11T21:30:12.431" v="0"/>
        <pc:sldMkLst>
          <pc:docMk/>
          <pc:sldMk cId="3046909758" sldId="698"/>
        </pc:sldMkLst>
      </pc:sldChg>
      <pc:sldChg chg="modSp mod">
        <pc:chgData name="HELMUT  EICHHORN" userId="1380bd42-ab3f-474b-8c93-bc8b8c7d039d" providerId="ADAL" clId="{E3DDC5C4-5D38-4A9B-9909-301A74C8DA99}" dt="2021-05-12T14:47:42.879" v="9" actId="20577"/>
        <pc:sldMkLst>
          <pc:docMk/>
          <pc:sldMk cId="2117631144" sldId="1304"/>
        </pc:sldMkLst>
        <pc:spChg chg="mod">
          <ac:chgData name="HELMUT  EICHHORN" userId="1380bd42-ab3f-474b-8c93-bc8b8c7d039d" providerId="ADAL" clId="{E3DDC5C4-5D38-4A9B-9909-301A74C8DA99}" dt="2021-05-12T14:47:42.879" v="9" actId="20577"/>
          <ac:spMkLst>
            <pc:docMk/>
            <pc:sldMk cId="2117631144" sldId="1304"/>
            <ac:spMk id="22" creationId="{03861467-B43B-44D2-8948-9A104919EB25}"/>
          </ac:spMkLst>
        </pc:spChg>
      </pc:sldChg>
    </pc:docChg>
  </pc:docChgLst>
  <pc:docChgLst>
    <pc:chgData name="HELMUT  EICHHORN" userId="1380bd42-ab3f-474b-8c93-bc8b8c7d039d" providerId="ADAL" clId="{822F5960-BFFF-4A47-9119-15606E1D6311}"/>
    <pc:docChg chg="undo custSel addSld delSld modSld sldOrd">
      <pc:chgData name="HELMUT  EICHHORN" userId="1380bd42-ab3f-474b-8c93-bc8b8c7d039d" providerId="ADAL" clId="{822F5960-BFFF-4A47-9119-15606E1D6311}" dt="2021-03-25T18:05:14.397" v="2086" actId="1076"/>
      <pc:docMkLst>
        <pc:docMk/>
      </pc:docMkLst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210891978" sldId="289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1631453215" sldId="300"/>
        </pc:sldMkLst>
      </pc:sldChg>
      <pc:sldChg chg="modSp add mod">
        <pc:chgData name="HELMUT  EICHHORN" userId="1380bd42-ab3f-474b-8c93-bc8b8c7d039d" providerId="ADAL" clId="{822F5960-BFFF-4A47-9119-15606E1D6311}" dt="2021-03-25T00:25:21.013" v="1073" actId="14100"/>
        <pc:sldMkLst>
          <pc:docMk/>
          <pc:sldMk cId="1028441564" sldId="346"/>
        </pc:sldMkLst>
        <pc:spChg chg="mod">
          <ac:chgData name="HELMUT  EICHHORN" userId="1380bd42-ab3f-474b-8c93-bc8b8c7d039d" providerId="ADAL" clId="{822F5960-BFFF-4A47-9119-15606E1D6311}" dt="2021-03-25T00:24:45.403" v="1069" actId="20577"/>
          <ac:spMkLst>
            <pc:docMk/>
            <pc:sldMk cId="1028441564" sldId="346"/>
            <ac:spMk id="29" creationId="{597F338B-8739-A54D-B1D0-884242AF36BB}"/>
          </ac:spMkLst>
        </pc:spChg>
        <pc:spChg chg="mod">
          <ac:chgData name="HELMUT  EICHHORN" userId="1380bd42-ab3f-474b-8c93-bc8b8c7d039d" providerId="ADAL" clId="{822F5960-BFFF-4A47-9119-15606E1D6311}" dt="2021-03-25T00:25:10.639" v="1072" actId="170"/>
          <ac:spMkLst>
            <pc:docMk/>
            <pc:sldMk cId="1028441564" sldId="346"/>
            <ac:spMk id="34" creationId="{79501718-A269-554D-BFF8-BE0B2ECA0C5D}"/>
          </ac:spMkLst>
        </pc:spChg>
        <pc:picChg chg="mod">
          <ac:chgData name="HELMUT  EICHHORN" userId="1380bd42-ab3f-474b-8c93-bc8b8c7d039d" providerId="ADAL" clId="{822F5960-BFFF-4A47-9119-15606E1D6311}" dt="2021-03-25T00:25:21.013" v="1073" actId="14100"/>
          <ac:picMkLst>
            <pc:docMk/>
            <pc:sldMk cId="1028441564" sldId="346"/>
            <ac:picMk id="3" creationId="{F65A8BE7-9CDC-8540-BD12-0558F21A3972}"/>
          </ac:picMkLst>
        </pc:picChg>
        <pc:picChg chg="mod">
          <ac:chgData name="HELMUT  EICHHORN" userId="1380bd42-ab3f-474b-8c93-bc8b8c7d039d" providerId="ADAL" clId="{822F5960-BFFF-4A47-9119-15606E1D6311}" dt="2021-03-25T00:24:58.030" v="1071" actId="167"/>
          <ac:picMkLst>
            <pc:docMk/>
            <pc:sldMk cId="1028441564" sldId="346"/>
            <ac:picMk id="14" creationId="{855831DB-A566-244F-9E00-45127BC80A42}"/>
          </ac:picMkLst>
        </pc:picChg>
      </pc:sldChg>
      <pc:sldChg chg="del">
        <pc:chgData name="HELMUT  EICHHORN" userId="1380bd42-ab3f-474b-8c93-bc8b8c7d039d" providerId="ADAL" clId="{822F5960-BFFF-4A47-9119-15606E1D6311}" dt="2021-03-24T22:17:40.054" v="69" actId="2696"/>
        <pc:sldMkLst>
          <pc:docMk/>
          <pc:sldMk cId="2536563193" sldId="346"/>
        </pc:sldMkLst>
      </pc:sldChg>
      <pc:sldChg chg="del">
        <pc:chgData name="HELMUT  EICHHORN" userId="1380bd42-ab3f-474b-8c93-bc8b8c7d039d" providerId="ADAL" clId="{822F5960-BFFF-4A47-9119-15606E1D6311}" dt="2021-03-24T22:17:40.054" v="69" actId="2696"/>
        <pc:sldMkLst>
          <pc:docMk/>
          <pc:sldMk cId="4122903763" sldId="347"/>
        </pc:sldMkLst>
      </pc:sldChg>
      <pc:sldChg chg="modSp mod">
        <pc:chgData name="HELMUT  EICHHORN" userId="1380bd42-ab3f-474b-8c93-bc8b8c7d039d" providerId="ADAL" clId="{822F5960-BFFF-4A47-9119-15606E1D6311}" dt="2021-03-24T22:54:00.526" v="277" actId="20577"/>
        <pc:sldMkLst>
          <pc:docMk/>
          <pc:sldMk cId="2964940724" sldId="350"/>
        </pc:sldMkLst>
        <pc:spChg chg="mod">
          <ac:chgData name="HELMUT  EICHHORN" userId="1380bd42-ab3f-474b-8c93-bc8b8c7d039d" providerId="ADAL" clId="{822F5960-BFFF-4A47-9119-15606E1D6311}" dt="2021-03-24T22:54:00.526" v="277" actId="20577"/>
          <ac:spMkLst>
            <pc:docMk/>
            <pc:sldMk cId="2964940724" sldId="350"/>
            <ac:spMk id="20" creationId="{00000000-0000-0000-0000-000000000000}"/>
          </ac:spMkLst>
        </pc:spChg>
        <pc:graphicFrameChg chg="modGraphic">
          <ac:chgData name="HELMUT  EICHHORN" userId="1380bd42-ab3f-474b-8c93-bc8b8c7d039d" providerId="ADAL" clId="{822F5960-BFFF-4A47-9119-15606E1D6311}" dt="2021-03-24T22:15:13.792" v="57" actId="20577"/>
          <ac:graphicFrameMkLst>
            <pc:docMk/>
            <pc:sldMk cId="2964940724" sldId="350"/>
            <ac:graphicFrameMk id="15" creationId="{B094E383-9BC7-E840-865E-DD0D3B86C6EC}"/>
          </ac:graphicFrameMkLst>
        </pc:graphicFrameChg>
      </pc:sldChg>
      <pc:sldChg chg="modSp mod">
        <pc:chgData name="HELMUT  EICHHORN" userId="1380bd42-ab3f-474b-8c93-bc8b8c7d039d" providerId="ADAL" clId="{822F5960-BFFF-4A47-9119-15606E1D6311}" dt="2021-03-24T22:31:10.896" v="192" actId="20577"/>
        <pc:sldMkLst>
          <pc:docMk/>
          <pc:sldMk cId="1924381666" sldId="353"/>
        </pc:sldMkLst>
        <pc:spChg chg="mod">
          <ac:chgData name="HELMUT  EICHHORN" userId="1380bd42-ab3f-474b-8c93-bc8b8c7d039d" providerId="ADAL" clId="{822F5960-BFFF-4A47-9119-15606E1D6311}" dt="2021-03-24T22:31:10.896" v="192" actId="20577"/>
          <ac:spMkLst>
            <pc:docMk/>
            <pc:sldMk cId="1924381666" sldId="353"/>
            <ac:spMk id="17" creationId="{00000000-0000-0000-0000-000000000000}"/>
          </ac:spMkLst>
        </pc:spChg>
      </pc:sldChg>
      <pc:sldChg chg="modSp mod">
        <pc:chgData name="HELMUT  EICHHORN" userId="1380bd42-ab3f-474b-8c93-bc8b8c7d039d" providerId="ADAL" clId="{822F5960-BFFF-4A47-9119-15606E1D6311}" dt="2021-03-25T01:04:28.209" v="1173" actId="2711"/>
        <pc:sldMkLst>
          <pc:docMk/>
          <pc:sldMk cId="4175944604" sldId="354"/>
        </pc:sldMkLst>
        <pc:spChg chg="mod">
          <ac:chgData name="HELMUT  EICHHORN" userId="1380bd42-ab3f-474b-8c93-bc8b8c7d039d" providerId="ADAL" clId="{822F5960-BFFF-4A47-9119-15606E1D6311}" dt="2021-03-25T01:04:28.209" v="1173" actId="2711"/>
          <ac:spMkLst>
            <pc:docMk/>
            <pc:sldMk cId="4175944604" sldId="354"/>
            <ac:spMk id="27" creationId="{76C33DD6-E8AB-C14E-9B2A-9B4F79AA11D9}"/>
          </ac:spMkLst>
        </pc:spChg>
        <pc:graphicFrameChg chg="modGraphic">
          <ac:chgData name="HELMUT  EICHHORN" userId="1380bd42-ab3f-474b-8c93-bc8b8c7d039d" providerId="ADAL" clId="{822F5960-BFFF-4A47-9119-15606E1D6311}" dt="2021-03-24T22:33:10.452" v="196" actId="20577"/>
          <ac:graphicFrameMkLst>
            <pc:docMk/>
            <pc:sldMk cId="4175944604" sldId="354"/>
            <ac:graphicFrameMk id="26" creationId="{3F845383-0E7F-DA4C-857C-38058B2C2711}"/>
          </ac:graphicFrameMkLst>
        </pc:graphicFrameChg>
      </pc:sldChg>
      <pc:sldChg chg="add">
        <pc:chgData name="HELMUT  EICHHORN" userId="1380bd42-ab3f-474b-8c93-bc8b8c7d039d" providerId="ADAL" clId="{822F5960-BFFF-4A47-9119-15606E1D6311}" dt="2021-03-25T15:19:08.089" v="2064"/>
        <pc:sldMkLst>
          <pc:docMk/>
          <pc:sldMk cId="3602311806" sldId="415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4097844654" sldId="415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352170110" sldId="418"/>
        </pc:sldMkLst>
      </pc:sldChg>
      <pc:sldChg chg="del">
        <pc:chgData name="HELMUT  EICHHORN" userId="1380bd42-ab3f-474b-8c93-bc8b8c7d039d" providerId="ADAL" clId="{822F5960-BFFF-4A47-9119-15606E1D6311}" dt="2021-03-24T22:17:40.054" v="69" actId="2696"/>
        <pc:sldMkLst>
          <pc:docMk/>
          <pc:sldMk cId="2340057698" sldId="1277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20282044" sldId="1282"/>
        </pc:sldMkLst>
      </pc:sldChg>
      <pc:sldChg chg="modSp del mod">
        <pc:chgData name="HELMUT  EICHHORN" userId="1380bd42-ab3f-474b-8c93-bc8b8c7d039d" providerId="ADAL" clId="{822F5960-BFFF-4A47-9119-15606E1D6311}" dt="2021-03-24T22:17:40.054" v="69" actId="2696"/>
        <pc:sldMkLst>
          <pc:docMk/>
          <pc:sldMk cId="569734650" sldId="1295"/>
        </pc:sldMkLst>
        <pc:spChg chg="mod">
          <ac:chgData name="HELMUT  EICHHORN" userId="1380bd42-ab3f-474b-8c93-bc8b8c7d039d" providerId="ADAL" clId="{822F5960-BFFF-4A47-9119-15606E1D6311}" dt="2021-03-24T22:00:05.395" v="3" actId="207"/>
          <ac:spMkLst>
            <pc:docMk/>
            <pc:sldMk cId="569734650" sldId="1295"/>
            <ac:spMk id="18" creationId="{1297D629-E22B-0143-9AA6-7CB513A688B3}"/>
          </ac:spMkLst>
        </pc:spChg>
      </pc:sldChg>
      <pc:sldChg chg="modSp mod">
        <pc:chgData name="HELMUT  EICHHORN" userId="1380bd42-ab3f-474b-8c93-bc8b8c7d039d" providerId="ADAL" clId="{822F5960-BFFF-4A47-9119-15606E1D6311}" dt="2021-03-24T22:17:03.833" v="68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822F5960-BFFF-4A47-9119-15606E1D6311}" dt="2021-03-24T22:17:03.833" v="68" actId="20577"/>
          <ac:spMkLst>
            <pc:docMk/>
            <pc:sldMk cId="609671270" sldId="1296"/>
            <ac:spMk id="22" creationId="{951157D9-C71D-42A2-B43F-F44B5FFA2FD5}"/>
          </ac:spMkLst>
        </pc:spChg>
        <pc:spChg chg="mod">
          <ac:chgData name="HELMUT  EICHHORN" userId="1380bd42-ab3f-474b-8c93-bc8b8c7d039d" providerId="ADAL" clId="{822F5960-BFFF-4A47-9119-15606E1D6311}" dt="2021-03-24T22:16:36.998" v="61" actId="207"/>
          <ac:spMkLst>
            <pc:docMk/>
            <pc:sldMk cId="609671270" sldId="1296"/>
            <ac:spMk id="25" creationId="{E0DD2F8E-396E-4283-9D2A-CD42488E4ADE}"/>
          </ac:spMkLst>
        </pc:spChg>
      </pc:sldChg>
      <pc:sldChg chg="del">
        <pc:chgData name="HELMUT  EICHHORN" userId="1380bd42-ab3f-474b-8c93-bc8b8c7d039d" providerId="ADAL" clId="{822F5960-BFFF-4A47-9119-15606E1D6311}" dt="2021-03-24T22:17:40.054" v="69" actId="2696"/>
        <pc:sldMkLst>
          <pc:docMk/>
          <pc:sldMk cId="2535459875" sldId="1297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3814159023" sldId="1298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1424080322" sldId="1299"/>
        </pc:sldMkLst>
      </pc:sldChg>
      <pc:sldChg chg="addSp delSp modSp mod delAnim modAnim">
        <pc:chgData name="HELMUT  EICHHORN" userId="1380bd42-ab3f-474b-8c93-bc8b8c7d039d" providerId="ADAL" clId="{822F5960-BFFF-4A47-9119-15606E1D6311}" dt="2021-03-25T14:32:36.479" v="1188" actId="1076"/>
        <pc:sldMkLst>
          <pc:docMk/>
          <pc:sldMk cId="3974479597" sldId="1300"/>
        </pc:sldMkLst>
        <pc:picChg chg="mod">
          <ac:chgData name="HELMUT  EICHHORN" userId="1380bd42-ab3f-474b-8c93-bc8b8c7d039d" providerId="ADAL" clId="{822F5960-BFFF-4A47-9119-15606E1D6311}" dt="2021-03-25T14:31:38.502" v="1184" actId="166"/>
          <ac:picMkLst>
            <pc:docMk/>
            <pc:sldMk cId="3974479597" sldId="1300"/>
            <ac:picMk id="4" creationId="{1598989F-7F0A-EF42-8B43-4D89F18F1D49}"/>
          </ac:picMkLst>
        </pc:picChg>
        <pc:picChg chg="add del mod">
          <ac:chgData name="HELMUT  EICHHORN" userId="1380bd42-ab3f-474b-8c93-bc8b8c7d039d" providerId="ADAL" clId="{822F5960-BFFF-4A47-9119-15606E1D6311}" dt="2021-03-25T14:29:52.389" v="1174" actId="478"/>
          <ac:picMkLst>
            <pc:docMk/>
            <pc:sldMk cId="3974479597" sldId="1300"/>
            <ac:picMk id="9" creationId="{647F31BE-E222-5D45-9558-E0F60C458870}"/>
          </ac:picMkLst>
        </pc:picChg>
        <pc:picChg chg="add mod">
          <ac:chgData name="HELMUT  EICHHORN" userId="1380bd42-ab3f-474b-8c93-bc8b8c7d039d" providerId="ADAL" clId="{822F5960-BFFF-4A47-9119-15606E1D6311}" dt="2021-03-25T14:31:59.624" v="1185" actId="1076"/>
          <ac:picMkLst>
            <pc:docMk/>
            <pc:sldMk cId="3974479597" sldId="1300"/>
            <ac:picMk id="10" creationId="{784CE8A7-5AD0-7F46-9B57-F2534845C62B}"/>
          </ac:picMkLst>
        </pc:picChg>
        <pc:picChg chg="add mod">
          <ac:chgData name="HELMUT  EICHHORN" userId="1380bd42-ab3f-474b-8c93-bc8b8c7d039d" providerId="ADAL" clId="{822F5960-BFFF-4A47-9119-15606E1D6311}" dt="2021-03-25T14:31:15.119" v="1183"/>
          <ac:picMkLst>
            <pc:docMk/>
            <pc:sldMk cId="3974479597" sldId="1300"/>
            <ac:picMk id="18" creationId="{DED20591-E241-884A-B4FD-E67A907F8AC7}"/>
          </ac:picMkLst>
        </pc:picChg>
        <pc:picChg chg="add mod">
          <ac:chgData name="HELMUT  EICHHORN" userId="1380bd42-ab3f-474b-8c93-bc8b8c7d039d" providerId="ADAL" clId="{822F5960-BFFF-4A47-9119-15606E1D6311}" dt="2021-03-25T14:32:36.479" v="1188" actId="1076"/>
          <ac:picMkLst>
            <pc:docMk/>
            <pc:sldMk cId="3974479597" sldId="1300"/>
            <ac:picMk id="20" creationId="{70E2AC53-821C-334C-80BD-6FE807EE91F5}"/>
          </ac:picMkLst>
        </pc:picChg>
      </pc:sldChg>
      <pc:sldChg chg="addSp delSp modSp mod delAnim modAnim">
        <pc:chgData name="HELMUT  EICHHORN" userId="1380bd42-ab3f-474b-8c93-bc8b8c7d039d" providerId="ADAL" clId="{822F5960-BFFF-4A47-9119-15606E1D6311}" dt="2021-03-25T18:05:14.397" v="2086" actId="1076"/>
        <pc:sldMkLst>
          <pc:docMk/>
          <pc:sldMk cId="3731431604" sldId="1301"/>
        </pc:sldMkLst>
        <pc:spChg chg="add del mod">
          <ac:chgData name="HELMUT  EICHHORN" userId="1380bd42-ab3f-474b-8c93-bc8b8c7d039d" providerId="ADAL" clId="{822F5960-BFFF-4A47-9119-15606E1D6311}" dt="2021-03-24T22:47:33.368" v="251"/>
          <ac:spMkLst>
            <pc:docMk/>
            <pc:sldMk cId="3731431604" sldId="1301"/>
            <ac:spMk id="2" creationId="{3B0382DD-782D-584C-A0E7-86AD582C1D6E}"/>
          </ac:spMkLst>
        </pc:spChg>
        <pc:spChg chg="mod">
          <ac:chgData name="HELMUT  EICHHORN" userId="1380bd42-ab3f-474b-8c93-bc8b8c7d039d" providerId="ADAL" clId="{822F5960-BFFF-4A47-9119-15606E1D6311}" dt="2021-03-25T18:05:14.397" v="2086" actId="1076"/>
          <ac:spMkLst>
            <pc:docMk/>
            <pc:sldMk cId="3731431604" sldId="1301"/>
            <ac:spMk id="23" creationId="{98CA1138-6392-4F50-A4B4-CF92EF2A7156}"/>
          </ac:spMkLst>
        </pc:spChg>
        <pc:picChg chg="mod">
          <ac:chgData name="HELMUT  EICHHORN" userId="1380bd42-ab3f-474b-8c93-bc8b8c7d039d" providerId="ADAL" clId="{822F5960-BFFF-4A47-9119-15606E1D6311}" dt="2021-03-24T22:50:58.862" v="266" actId="166"/>
          <ac:picMkLst>
            <pc:docMk/>
            <pc:sldMk cId="3731431604" sldId="1301"/>
            <ac:picMk id="4" creationId="{1598989F-7F0A-EF42-8B43-4D89F18F1D49}"/>
          </ac:picMkLst>
        </pc:picChg>
        <pc:picChg chg="add del mod">
          <ac:chgData name="HELMUT  EICHHORN" userId="1380bd42-ab3f-474b-8c93-bc8b8c7d039d" providerId="ADAL" clId="{822F5960-BFFF-4A47-9119-15606E1D6311}" dt="2021-03-25T18:05:09.627" v="2085" actId="478"/>
          <ac:picMkLst>
            <pc:docMk/>
            <pc:sldMk cId="3731431604" sldId="1301"/>
            <ac:picMk id="10" creationId="{E0834816-CB92-6D41-976A-4A46D5A5D10E}"/>
          </ac:picMkLst>
        </pc:picChg>
        <pc:picChg chg="add del mod">
          <ac:chgData name="HELMUT  EICHHORN" userId="1380bd42-ab3f-474b-8c93-bc8b8c7d039d" providerId="ADAL" clId="{822F5960-BFFF-4A47-9119-15606E1D6311}" dt="2021-03-25T18:05:07.562" v="2084" actId="478"/>
          <ac:picMkLst>
            <pc:docMk/>
            <pc:sldMk cId="3731431604" sldId="1301"/>
            <ac:picMk id="18" creationId="{DC182191-0E83-5E42-B3B0-6929EC95CA7C}"/>
          </ac:picMkLst>
        </pc:picChg>
      </pc:sldChg>
      <pc:sldChg chg="modSp mod">
        <pc:chgData name="HELMUT  EICHHORN" userId="1380bd42-ab3f-474b-8c93-bc8b8c7d039d" providerId="ADAL" clId="{822F5960-BFFF-4A47-9119-15606E1D6311}" dt="2021-03-25T14:38:27.118" v="1297" actId="6549"/>
        <pc:sldMkLst>
          <pc:docMk/>
          <pc:sldMk cId="2117631144" sldId="1304"/>
        </pc:sldMkLst>
        <pc:spChg chg="mod">
          <ac:chgData name="HELMUT  EICHHORN" userId="1380bd42-ab3f-474b-8c93-bc8b8c7d039d" providerId="ADAL" clId="{822F5960-BFFF-4A47-9119-15606E1D6311}" dt="2021-03-25T14:38:27.118" v="1297" actId="6549"/>
          <ac:spMkLst>
            <pc:docMk/>
            <pc:sldMk cId="2117631144" sldId="1304"/>
            <ac:spMk id="19" creationId="{9F9C8E35-36C1-4C9A-B4B7-9383BE1CFCB3}"/>
          </ac:spMkLst>
        </pc:spChg>
        <pc:spChg chg="mod">
          <ac:chgData name="HELMUT  EICHHORN" userId="1380bd42-ab3f-474b-8c93-bc8b8c7d039d" providerId="ADAL" clId="{822F5960-BFFF-4A47-9119-15606E1D6311}" dt="2021-03-24T22:53:32.994" v="272" actId="255"/>
          <ac:spMkLst>
            <pc:docMk/>
            <pc:sldMk cId="2117631144" sldId="1304"/>
            <ac:spMk id="21" creationId="{9F9C8E35-36C1-4C9A-B4B7-9383BE1CFCB3}"/>
          </ac:spMkLst>
        </pc:spChg>
        <pc:spChg chg="mod">
          <ac:chgData name="HELMUT  EICHHORN" userId="1380bd42-ab3f-474b-8c93-bc8b8c7d039d" providerId="ADAL" clId="{822F5960-BFFF-4A47-9119-15606E1D6311}" dt="2021-03-24T22:53:32.994" v="272" actId="255"/>
          <ac:spMkLst>
            <pc:docMk/>
            <pc:sldMk cId="2117631144" sldId="1304"/>
            <ac:spMk id="22" creationId="{03861467-B43B-44D2-8948-9A104919EB25}"/>
          </ac:spMkLst>
        </pc:spChg>
      </pc:sldChg>
      <pc:sldChg chg="addSp delSp modSp mod">
        <pc:chgData name="HELMUT  EICHHORN" userId="1380bd42-ab3f-474b-8c93-bc8b8c7d039d" providerId="ADAL" clId="{822F5960-BFFF-4A47-9119-15606E1D6311}" dt="2021-03-24T22:54:50.019" v="281" actId="166"/>
        <pc:sldMkLst>
          <pc:docMk/>
          <pc:sldMk cId="3741728012" sldId="1305"/>
        </pc:sldMkLst>
        <pc:spChg chg="add del mod">
          <ac:chgData name="HELMUT  EICHHORN" userId="1380bd42-ab3f-474b-8c93-bc8b8c7d039d" providerId="ADAL" clId="{822F5960-BFFF-4A47-9119-15606E1D6311}" dt="2021-03-24T22:29:29.151" v="157" actId="478"/>
          <ac:spMkLst>
            <pc:docMk/>
            <pc:sldMk cId="3741728012" sldId="1305"/>
            <ac:spMk id="18" creationId="{86B06AF8-3D09-F640-900E-DBC4840248BE}"/>
          </ac:spMkLst>
        </pc:spChg>
        <pc:spChg chg="add mod">
          <ac:chgData name="HELMUT  EICHHORN" userId="1380bd42-ab3f-474b-8c93-bc8b8c7d039d" providerId="ADAL" clId="{822F5960-BFFF-4A47-9119-15606E1D6311}" dt="2021-03-24T22:54:41.589" v="280" actId="1076"/>
          <ac:spMkLst>
            <pc:docMk/>
            <pc:sldMk cId="3741728012" sldId="1305"/>
            <ac:spMk id="19" creationId="{35E72FD1-0786-C649-9212-2B883086F3D1}"/>
          </ac:spMkLst>
        </pc:spChg>
        <pc:picChg chg="mod">
          <ac:chgData name="HELMUT  EICHHORN" userId="1380bd42-ab3f-474b-8c93-bc8b8c7d039d" providerId="ADAL" clId="{822F5960-BFFF-4A47-9119-15606E1D6311}" dt="2021-03-24T22:54:50.019" v="281" actId="166"/>
          <ac:picMkLst>
            <pc:docMk/>
            <pc:sldMk cId="3741728012" sldId="1305"/>
            <ac:picMk id="4" creationId="{1598989F-7F0A-EF42-8B43-4D89F18F1D49}"/>
          </ac:picMkLst>
        </pc:picChg>
        <pc:picChg chg="add mod">
          <ac:chgData name="HELMUT  EICHHORN" userId="1380bd42-ab3f-474b-8c93-bc8b8c7d039d" providerId="ADAL" clId="{822F5960-BFFF-4A47-9119-15606E1D6311}" dt="2021-03-24T22:54:33.909" v="279" actId="1076"/>
          <ac:picMkLst>
            <pc:docMk/>
            <pc:sldMk cId="3741728012" sldId="1305"/>
            <ac:picMk id="9" creationId="{8551B602-A029-6A48-9201-361B815FF2F9}"/>
          </ac:picMkLst>
        </pc:picChg>
        <pc:picChg chg="add mod">
          <ac:chgData name="HELMUT  EICHHORN" userId="1380bd42-ab3f-474b-8c93-bc8b8c7d039d" providerId="ADAL" clId="{822F5960-BFFF-4A47-9119-15606E1D6311}" dt="2021-03-24T22:54:23.384" v="278"/>
          <ac:picMkLst>
            <pc:docMk/>
            <pc:sldMk cId="3741728012" sldId="1305"/>
            <ac:picMk id="20" creationId="{B55434F0-CD83-9F4B-8EC1-3C54EE0E1DE8}"/>
          </ac:picMkLst>
        </pc:picChg>
      </pc:sldChg>
      <pc:sldChg chg="modSp add mod">
        <pc:chgData name="HELMUT  EICHHORN" userId="1380bd42-ab3f-474b-8c93-bc8b8c7d039d" providerId="ADAL" clId="{822F5960-BFFF-4A47-9119-15606E1D6311}" dt="2021-03-25T15:19:33.766" v="2083" actId="20577"/>
        <pc:sldMkLst>
          <pc:docMk/>
          <pc:sldMk cId="1052600405" sldId="1306"/>
        </pc:sldMkLst>
        <pc:spChg chg="mod">
          <ac:chgData name="HELMUT  EICHHORN" userId="1380bd42-ab3f-474b-8c93-bc8b8c7d039d" providerId="ADAL" clId="{822F5960-BFFF-4A47-9119-15606E1D6311}" dt="2021-03-25T15:19:33.766" v="2083" actId="20577"/>
          <ac:spMkLst>
            <pc:docMk/>
            <pc:sldMk cId="1052600405" sldId="1306"/>
            <ac:spMk id="18" creationId="{45F3D8F7-BBD7-2949-8F33-8855DEDE2901}"/>
          </ac:spMkLst>
        </pc:spChg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4229771680" sldId="1306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278776349" sldId="1307"/>
        </pc:sldMkLst>
      </pc:sldChg>
      <pc:sldChg chg="del">
        <pc:chgData name="HELMUT  EICHHORN" userId="1380bd42-ab3f-474b-8c93-bc8b8c7d039d" providerId="ADAL" clId="{822F5960-BFFF-4A47-9119-15606E1D6311}" dt="2021-03-24T22:30:42.453" v="183" actId="2696"/>
        <pc:sldMkLst>
          <pc:docMk/>
          <pc:sldMk cId="3185493489" sldId="1308"/>
        </pc:sldMkLst>
      </pc:sldChg>
      <pc:sldChg chg="modSp mod">
        <pc:chgData name="HELMUT  EICHHORN" userId="1380bd42-ab3f-474b-8c93-bc8b8c7d039d" providerId="ADAL" clId="{822F5960-BFFF-4A47-9119-15606E1D6311}" dt="2021-03-25T00:29:27.844" v="1088" actId="20577"/>
        <pc:sldMkLst>
          <pc:docMk/>
          <pc:sldMk cId="2328062115" sldId="1309"/>
        </pc:sldMkLst>
        <pc:spChg chg="mod">
          <ac:chgData name="HELMUT  EICHHORN" userId="1380bd42-ab3f-474b-8c93-bc8b8c7d039d" providerId="ADAL" clId="{822F5960-BFFF-4A47-9119-15606E1D6311}" dt="2021-03-25T00:29:27.844" v="1088" actId="20577"/>
          <ac:spMkLst>
            <pc:docMk/>
            <pc:sldMk cId="2328062115" sldId="1309"/>
            <ac:spMk id="11" creationId="{636AD9F2-D908-D849-815E-D113D07748CD}"/>
          </ac:spMkLst>
        </pc:spChg>
        <pc:picChg chg="mod">
          <ac:chgData name="HELMUT  EICHHORN" userId="1380bd42-ab3f-474b-8c93-bc8b8c7d039d" providerId="ADAL" clId="{822F5960-BFFF-4A47-9119-15606E1D6311}" dt="2021-03-24T22:53:32.182" v="271" actId="14100"/>
          <ac:picMkLst>
            <pc:docMk/>
            <pc:sldMk cId="2328062115" sldId="1309"/>
            <ac:picMk id="3074" creationId="{87B94336-E6F3-744D-8D4E-5B12C6FCF35C}"/>
          </ac:picMkLst>
        </pc:picChg>
      </pc:sldChg>
      <pc:sldChg chg="modSp del mod ord">
        <pc:chgData name="HELMUT  EICHHORN" userId="1380bd42-ab3f-474b-8c93-bc8b8c7d039d" providerId="ADAL" clId="{822F5960-BFFF-4A47-9119-15606E1D6311}" dt="2021-03-24T23:31:37.379" v="654" actId="2696"/>
        <pc:sldMkLst>
          <pc:docMk/>
          <pc:sldMk cId="1645916196" sldId="1310"/>
        </pc:sldMkLst>
        <pc:picChg chg="mod">
          <ac:chgData name="HELMUT  EICHHORN" userId="1380bd42-ab3f-474b-8c93-bc8b8c7d039d" providerId="ADAL" clId="{822F5960-BFFF-4A47-9119-15606E1D6311}" dt="2021-03-24T23:29:50.615" v="653" actId="1076"/>
          <ac:picMkLst>
            <pc:docMk/>
            <pc:sldMk cId="1645916196" sldId="1310"/>
            <ac:picMk id="20" creationId="{7CCD81FE-E52C-1D40-8B5E-93E3F1A9DD09}"/>
          </ac:picMkLst>
        </pc:picChg>
      </pc:sldChg>
      <pc:sldChg chg="addSp delSp modSp mod modAnim">
        <pc:chgData name="HELMUT  EICHHORN" userId="1380bd42-ab3f-474b-8c93-bc8b8c7d039d" providerId="ADAL" clId="{822F5960-BFFF-4A47-9119-15606E1D6311}" dt="2021-03-25T14:47:22.579" v="1588" actId="20577"/>
        <pc:sldMkLst>
          <pc:docMk/>
          <pc:sldMk cId="42457201" sldId="1311"/>
        </pc:sldMkLst>
        <pc:spChg chg="mod">
          <ac:chgData name="HELMUT  EICHHORN" userId="1380bd42-ab3f-474b-8c93-bc8b8c7d039d" providerId="ADAL" clId="{822F5960-BFFF-4A47-9119-15606E1D6311}" dt="2021-03-24T23:31:54.396" v="670" actId="20577"/>
          <ac:spMkLst>
            <pc:docMk/>
            <pc:sldMk cId="42457201" sldId="1311"/>
            <ac:spMk id="10" creationId="{C8746ADC-CCA5-644D-A6FD-8ADEEA0F97E1}"/>
          </ac:spMkLst>
        </pc:spChg>
        <pc:spChg chg="mod">
          <ac:chgData name="HELMUT  EICHHORN" userId="1380bd42-ab3f-474b-8c93-bc8b8c7d039d" providerId="ADAL" clId="{822F5960-BFFF-4A47-9119-15606E1D6311}" dt="2021-03-25T14:47:22.579" v="1588" actId="20577"/>
          <ac:spMkLst>
            <pc:docMk/>
            <pc:sldMk cId="42457201" sldId="1311"/>
            <ac:spMk id="19" creationId="{230B9EA4-B7A4-3C45-A557-F2192F6B9BAF}"/>
          </ac:spMkLst>
        </pc:spChg>
        <pc:picChg chg="add mod">
          <ac:chgData name="HELMUT  EICHHORN" userId="1380bd42-ab3f-474b-8c93-bc8b8c7d039d" providerId="ADAL" clId="{822F5960-BFFF-4A47-9119-15606E1D6311}" dt="2021-03-25T00:20:52.271" v="1054" actId="1076"/>
          <ac:picMkLst>
            <pc:docMk/>
            <pc:sldMk cId="42457201" sldId="1311"/>
            <ac:picMk id="3" creationId="{FB403189-3840-9545-9094-FE61E84DFFCE}"/>
          </ac:picMkLst>
        </pc:picChg>
        <pc:picChg chg="mod">
          <ac:chgData name="HELMUT  EICHHORN" userId="1380bd42-ab3f-474b-8c93-bc8b8c7d039d" providerId="ADAL" clId="{822F5960-BFFF-4A47-9119-15606E1D6311}" dt="2021-03-25T00:20:43.420" v="1053" actId="166"/>
          <ac:picMkLst>
            <pc:docMk/>
            <pc:sldMk cId="42457201" sldId="1311"/>
            <ac:picMk id="13" creationId="{24E8C59B-C74D-CA4E-920C-6CBA9845C839}"/>
          </ac:picMkLst>
        </pc:picChg>
        <pc:picChg chg="del mod">
          <ac:chgData name="HELMUT  EICHHORN" userId="1380bd42-ab3f-474b-8c93-bc8b8c7d039d" providerId="ADAL" clId="{822F5960-BFFF-4A47-9119-15606E1D6311}" dt="2021-03-25T00:17:39.116" v="1042" actId="478"/>
          <ac:picMkLst>
            <pc:docMk/>
            <pc:sldMk cId="42457201" sldId="1311"/>
            <ac:picMk id="20" creationId="{EBFF63F7-571E-B345-9C91-46E2A5A7F61D}"/>
          </ac:picMkLst>
        </pc:picChg>
      </pc:sldChg>
      <pc:sldChg chg="addSp delSp modSp mod modAnim">
        <pc:chgData name="HELMUT  EICHHORN" userId="1380bd42-ab3f-474b-8c93-bc8b8c7d039d" providerId="ADAL" clId="{822F5960-BFFF-4A47-9119-15606E1D6311}" dt="2021-03-25T14:56:10.409" v="1751" actId="20577"/>
        <pc:sldMkLst>
          <pc:docMk/>
          <pc:sldMk cId="2938961526" sldId="1312"/>
        </pc:sldMkLst>
        <pc:spChg chg="mod">
          <ac:chgData name="HELMUT  EICHHORN" userId="1380bd42-ab3f-474b-8c93-bc8b8c7d039d" providerId="ADAL" clId="{822F5960-BFFF-4A47-9119-15606E1D6311}" dt="2021-03-24T23:37:29.721" v="714" actId="20577"/>
          <ac:spMkLst>
            <pc:docMk/>
            <pc:sldMk cId="2938961526" sldId="1312"/>
            <ac:spMk id="10" creationId="{C8746ADC-CCA5-644D-A6FD-8ADEEA0F97E1}"/>
          </ac:spMkLst>
        </pc:spChg>
        <pc:spChg chg="mod">
          <ac:chgData name="HELMUT  EICHHORN" userId="1380bd42-ab3f-474b-8c93-bc8b8c7d039d" providerId="ADAL" clId="{822F5960-BFFF-4A47-9119-15606E1D6311}" dt="2021-03-25T14:56:10.409" v="1751" actId="20577"/>
          <ac:spMkLst>
            <pc:docMk/>
            <pc:sldMk cId="2938961526" sldId="1312"/>
            <ac:spMk id="19" creationId="{230B9EA4-B7A4-3C45-A557-F2192F6B9BAF}"/>
          </ac:spMkLst>
        </pc:spChg>
        <pc:picChg chg="add del mod">
          <ac:chgData name="HELMUT  EICHHORN" userId="1380bd42-ab3f-474b-8c93-bc8b8c7d039d" providerId="ADAL" clId="{822F5960-BFFF-4A47-9119-15606E1D6311}" dt="2021-03-24T23:43:17.018" v="759" actId="478"/>
          <ac:picMkLst>
            <pc:docMk/>
            <pc:sldMk cId="2938961526" sldId="1312"/>
            <ac:picMk id="3" creationId="{F055241E-A39E-DB4E-B3F6-D4557862259E}"/>
          </ac:picMkLst>
        </pc:picChg>
        <pc:picChg chg="add del mod">
          <ac:chgData name="HELMUT  EICHHORN" userId="1380bd42-ab3f-474b-8c93-bc8b8c7d039d" providerId="ADAL" clId="{822F5960-BFFF-4A47-9119-15606E1D6311}" dt="2021-03-24T23:44:53.932" v="769" actId="478"/>
          <ac:picMkLst>
            <pc:docMk/>
            <pc:sldMk cId="2938961526" sldId="1312"/>
            <ac:picMk id="5" creationId="{C3297735-3496-7F42-973B-8414C8015AD2}"/>
          </ac:picMkLst>
        </pc:picChg>
        <pc:picChg chg="add mod">
          <ac:chgData name="HELMUT  EICHHORN" userId="1380bd42-ab3f-474b-8c93-bc8b8c7d039d" providerId="ADAL" clId="{822F5960-BFFF-4A47-9119-15606E1D6311}" dt="2021-03-24T23:47:31.676" v="773" actId="1076"/>
          <ac:picMkLst>
            <pc:docMk/>
            <pc:sldMk cId="2938961526" sldId="1312"/>
            <ac:picMk id="7" creationId="{03D92F1A-8D19-6446-87D0-A7B7CF704350}"/>
          </ac:picMkLst>
        </pc:picChg>
        <pc:picChg chg="add del">
          <ac:chgData name="HELMUT  EICHHORN" userId="1380bd42-ab3f-474b-8c93-bc8b8c7d039d" providerId="ADAL" clId="{822F5960-BFFF-4A47-9119-15606E1D6311}" dt="2021-03-24T23:44:50.005" v="767" actId="478"/>
          <ac:picMkLst>
            <pc:docMk/>
            <pc:sldMk cId="2938961526" sldId="1312"/>
            <ac:picMk id="12" creationId="{4D7C4CBD-D32C-FB4A-9887-E8D928AD1A88}"/>
          </ac:picMkLst>
        </pc:picChg>
        <pc:picChg chg="del mod">
          <ac:chgData name="HELMUT  EICHHORN" userId="1380bd42-ab3f-474b-8c93-bc8b8c7d039d" providerId="ADAL" clId="{822F5960-BFFF-4A47-9119-15606E1D6311}" dt="2021-03-24T23:41:04.368" v="744" actId="478"/>
          <ac:picMkLst>
            <pc:docMk/>
            <pc:sldMk cId="2938961526" sldId="1312"/>
            <ac:picMk id="20" creationId="{88134EF4-BE82-E944-AFD6-5FF56D78A562}"/>
          </ac:picMkLst>
        </pc:picChg>
      </pc:sldChg>
      <pc:sldChg chg="addSp delSp modSp add mod modAnim">
        <pc:chgData name="HELMUT  EICHHORN" userId="1380bd42-ab3f-474b-8c93-bc8b8c7d039d" providerId="ADAL" clId="{822F5960-BFFF-4A47-9119-15606E1D6311}" dt="2021-03-25T00:38:49.237" v="1169" actId="20577"/>
        <pc:sldMkLst>
          <pc:docMk/>
          <pc:sldMk cId="154810678" sldId="1313"/>
        </pc:sldMkLst>
        <pc:spChg chg="add del mod">
          <ac:chgData name="HELMUT  EICHHORN" userId="1380bd42-ab3f-474b-8c93-bc8b8c7d039d" providerId="ADAL" clId="{822F5960-BFFF-4A47-9119-15606E1D6311}" dt="2021-03-24T23:07:57.061" v="372" actId="478"/>
          <ac:spMkLst>
            <pc:docMk/>
            <pc:sldMk cId="154810678" sldId="1313"/>
            <ac:spMk id="2" creationId="{CD5F9106-082D-6B44-873F-341196D7E0B8}"/>
          </ac:spMkLst>
        </pc:spChg>
        <pc:spChg chg="mod">
          <ac:chgData name="HELMUT  EICHHORN" userId="1380bd42-ab3f-474b-8c93-bc8b8c7d039d" providerId="ADAL" clId="{822F5960-BFFF-4A47-9119-15606E1D6311}" dt="2021-03-24T23:22:29.083" v="518" actId="20577"/>
          <ac:spMkLst>
            <pc:docMk/>
            <pc:sldMk cId="154810678" sldId="1313"/>
            <ac:spMk id="10" creationId="{C8746ADC-CCA5-644D-A6FD-8ADEEA0F97E1}"/>
          </ac:spMkLst>
        </pc:spChg>
        <pc:spChg chg="mod">
          <ac:chgData name="HELMUT  EICHHORN" userId="1380bd42-ab3f-474b-8c93-bc8b8c7d039d" providerId="ADAL" clId="{822F5960-BFFF-4A47-9119-15606E1D6311}" dt="2021-03-25T00:38:49.237" v="1169" actId="20577"/>
          <ac:spMkLst>
            <pc:docMk/>
            <pc:sldMk cId="154810678" sldId="1313"/>
            <ac:spMk id="19" creationId="{230B9EA4-B7A4-3C45-A557-F2192F6B9BAF}"/>
          </ac:spMkLst>
        </pc:spChg>
        <pc:picChg chg="mod">
          <ac:chgData name="HELMUT  EICHHORN" userId="1380bd42-ab3f-474b-8c93-bc8b8c7d039d" providerId="ADAL" clId="{822F5960-BFFF-4A47-9119-15606E1D6311}" dt="2021-03-24T23:01:09.198" v="323" actId="108"/>
          <ac:picMkLst>
            <pc:docMk/>
            <pc:sldMk cId="154810678" sldId="1313"/>
            <ac:picMk id="12" creationId="{4D7C4CBD-D32C-FB4A-9887-E8D928AD1A88}"/>
          </ac:picMkLst>
        </pc:picChg>
        <pc:picChg chg="del mod">
          <ac:chgData name="HELMUT  EICHHORN" userId="1380bd42-ab3f-474b-8c93-bc8b8c7d039d" providerId="ADAL" clId="{822F5960-BFFF-4A47-9119-15606E1D6311}" dt="2021-03-24T23:06:05.494" v="358" actId="478"/>
          <ac:picMkLst>
            <pc:docMk/>
            <pc:sldMk cId="154810678" sldId="1313"/>
            <ac:picMk id="20" creationId="{7CCD81FE-E52C-1D40-8B5E-93E3F1A9DD09}"/>
          </ac:picMkLst>
        </pc:picChg>
        <pc:picChg chg="del">
          <ac:chgData name="HELMUT  EICHHORN" userId="1380bd42-ab3f-474b-8c93-bc8b8c7d039d" providerId="ADAL" clId="{822F5960-BFFF-4A47-9119-15606E1D6311}" dt="2021-03-24T23:06:07.642" v="359" actId="478"/>
          <ac:picMkLst>
            <pc:docMk/>
            <pc:sldMk cId="154810678" sldId="1313"/>
            <ac:picMk id="21" creationId="{87F88115-4F6A-144C-B45E-59C3EE2C45D9}"/>
          </ac:picMkLst>
        </pc:picChg>
      </pc:sldChg>
      <pc:sldChg chg="modSp add mod modAnim">
        <pc:chgData name="HELMUT  EICHHORN" userId="1380bd42-ab3f-474b-8c93-bc8b8c7d039d" providerId="ADAL" clId="{822F5960-BFFF-4A47-9119-15606E1D6311}" dt="2021-03-25T14:45:40.830" v="1543" actId="20577"/>
        <pc:sldMkLst>
          <pc:docMk/>
          <pc:sldMk cId="19203349" sldId="1314"/>
        </pc:sldMkLst>
        <pc:spChg chg="mod">
          <ac:chgData name="HELMUT  EICHHORN" userId="1380bd42-ab3f-474b-8c93-bc8b8c7d039d" providerId="ADAL" clId="{822F5960-BFFF-4A47-9119-15606E1D6311}" dt="2021-03-24T23:22:36.886" v="524" actId="20577"/>
          <ac:spMkLst>
            <pc:docMk/>
            <pc:sldMk cId="19203349" sldId="1314"/>
            <ac:spMk id="10" creationId="{C8746ADC-CCA5-644D-A6FD-8ADEEA0F97E1}"/>
          </ac:spMkLst>
        </pc:spChg>
        <pc:spChg chg="mod">
          <ac:chgData name="HELMUT  EICHHORN" userId="1380bd42-ab3f-474b-8c93-bc8b8c7d039d" providerId="ADAL" clId="{822F5960-BFFF-4A47-9119-15606E1D6311}" dt="2021-03-25T14:45:40.830" v="1543" actId="20577"/>
          <ac:spMkLst>
            <pc:docMk/>
            <pc:sldMk cId="19203349" sldId="1314"/>
            <ac:spMk id="19" creationId="{230B9EA4-B7A4-3C45-A557-F2192F6B9BAF}"/>
          </ac:spMkLst>
        </pc:spChg>
      </pc:sldChg>
      <pc:sldChg chg="addSp delSp modSp add mod modAnim">
        <pc:chgData name="HELMUT  EICHHORN" userId="1380bd42-ab3f-474b-8c93-bc8b8c7d039d" providerId="ADAL" clId="{822F5960-BFFF-4A47-9119-15606E1D6311}" dt="2021-03-25T15:11:18.986" v="2063"/>
        <pc:sldMkLst>
          <pc:docMk/>
          <pc:sldMk cId="3761508104" sldId="1315"/>
        </pc:sldMkLst>
        <pc:spChg chg="mod">
          <ac:chgData name="HELMUT  EICHHORN" userId="1380bd42-ab3f-474b-8c93-bc8b8c7d039d" providerId="ADAL" clId="{822F5960-BFFF-4A47-9119-15606E1D6311}" dt="2021-03-24T23:37:42.552" v="733" actId="20577"/>
          <ac:spMkLst>
            <pc:docMk/>
            <pc:sldMk cId="3761508104" sldId="1315"/>
            <ac:spMk id="10" creationId="{C8746ADC-CCA5-644D-A6FD-8ADEEA0F97E1}"/>
          </ac:spMkLst>
        </pc:spChg>
        <pc:spChg chg="mod">
          <ac:chgData name="HELMUT  EICHHORN" userId="1380bd42-ab3f-474b-8c93-bc8b8c7d039d" providerId="ADAL" clId="{822F5960-BFFF-4A47-9119-15606E1D6311}" dt="2021-03-25T15:07:20.756" v="2055" actId="108"/>
          <ac:spMkLst>
            <pc:docMk/>
            <pc:sldMk cId="3761508104" sldId="1315"/>
            <ac:spMk id="19" creationId="{230B9EA4-B7A4-3C45-A557-F2192F6B9BAF}"/>
          </ac:spMkLst>
        </pc:spChg>
        <pc:picChg chg="add del mod">
          <ac:chgData name="HELMUT  EICHHORN" userId="1380bd42-ab3f-474b-8c93-bc8b8c7d039d" providerId="ADAL" clId="{822F5960-BFFF-4A47-9119-15606E1D6311}" dt="2021-03-24T23:50:38.655" v="796" actId="478"/>
          <ac:picMkLst>
            <pc:docMk/>
            <pc:sldMk cId="3761508104" sldId="1315"/>
            <ac:picMk id="3" creationId="{9403A53D-EEC1-EB4D-8178-5553393E16B3}"/>
          </ac:picMkLst>
        </pc:picChg>
        <pc:picChg chg="add del mod">
          <ac:chgData name="HELMUT  EICHHORN" userId="1380bd42-ab3f-474b-8c93-bc8b8c7d039d" providerId="ADAL" clId="{822F5960-BFFF-4A47-9119-15606E1D6311}" dt="2021-03-24T23:51:47.966" v="802" actId="478"/>
          <ac:picMkLst>
            <pc:docMk/>
            <pc:sldMk cId="3761508104" sldId="1315"/>
            <ac:picMk id="5" creationId="{2651A795-F343-B143-ABD9-D7D92757252B}"/>
          </ac:picMkLst>
        </pc:picChg>
        <pc:picChg chg="add mod">
          <ac:chgData name="HELMUT  EICHHORN" userId="1380bd42-ab3f-474b-8c93-bc8b8c7d039d" providerId="ADAL" clId="{822F5960-BFFF-4A47-9119-15606E1D6311}" dt="2021-03-24T23:53:43.900" v="806" actId="1076"/>
          <ac:picMkLst>
            <pc:docMk/>
            <pc:sldMk cId="3761508104" sldId="1315"/>
            <ac:picMk id="7" creationId="{84C9C1EA-8A89-A248-877A-A3B1150C91DA}"/>
          </ac:picMkLst>
        </pc:picChg>
        <pc:picChg chg="mod">
          <ac:chgData name="HELMUT  EICHHORN" userId="1380bd42-ab3f-474b-8c93-bc8b8c7d039d" providerId="ADAL" clId="{822F5960-BFFF-4A47-9119-15606E1D6311}" dt="2021-03-24T23:50:26.419" v="795" actId="166"/>
          <ac:picMkLst>
            <pc:docMk/>
            <pc:sldMk cId="3761508104" sldId="1315"/>
            <ac:picMk id="13" creationId="{24E8C59B-C74D-CA4E-920C-6CBA9845C839}"/>
          </ac:picMkLst>
        </pc:picChg>
        <pc:picChg chg="del">
          <ac:chgData name="HELMUT  EICHHORN" userId="1380bd42-ab3f-474b-8c93-bc8b8c7d039d" providerId="ADAL" clId="{822F5960-BFFF-4A47-9119-15606E1D6311}" dt="2021-03-24T23:48:41.242" v="777" actId="478"/>
          <ac:picMkLst>
            <pc:docMk/>
            <pc:sldMk cId="3761508104" sldId="1315"/>
            <ac:picMk id="20" creationId="{88134EF4-BE82-E944-AFD6-5FF56D78A562}"/>
          </ac:picMkLst>
        </pc:picChg>
      </pc:sldChg>
    </pc:docChg>
  </pc:docChgLst>
  <pc:docChgLst>
    <pc:chgData name="HELMUT  EICHHORN" userId="1380bd42-ab3f-474b-8c93-bc8b8c7d039d" providerId="ADAL" clId="{A2831620-35EE-4356-BAE1-1DE0D1D7EA19}"/>
    <pc:docChg chg="custSel addSld delSld modSld sldOrd">
      <pc:chgData name="HELMUT  EICHHORN" userId="1380bd42-ab3f-474b-8c93-bc8b8c7d039d" providerId="ADAL" clId="{A2831620-35EE-4356-BAE1-1DE0D1D7EA19}" dt="2021-03-03T20:39:55.421" v="416" actId="167"/>
      <pc:docMkLst>
        <pc:docMk/>
      </pc:docMkLst>
      <pc:sldChg chg="delSp modSp mod">
        <pc:chgData name="HELMUT  EICHHORN" userId="1380bd42-ab3f-474b-8c93-bc8b8c7d039d" providerId="ADAL" clId="{A2831620-35EE-4356-BAE1-1DE0D1D7EA19}" dt="2021-03-03T20:25:39.283" v="366" actId="14100"/>
        <pc:sldMkLst>
          <pc:docMk/>
          <pc:sldMk cId="210891978" sldId="289"/>
        </pc:sldMkLst>
        <pc:spChg chg="del">
          <ac:chgData name="HELMUT  EICHHORN" userId="1380bd42-ab3f-474b-8c93-bc8b8c7d039d" providerId="ADAL" clId="{A2831620-35EE-4356-BAE1-1DE0D1D7EA19}" dt="2021-03-03T20:25:29.630" v="365" actId="478"/>
          <ac:spMkLst>
            <pc:docMk/>
            <pc:sldMk cId="210891978" sldId="289"/>
            <ac:spMk id="9" creationId="{79501718-A269-554D-BFF8-BE0B2ECA0C5D}"/>
          </ac:spMkLst>
        </pc:spChg>
        <pc:picChg chg="mod">
          <ac:chgData name="HELMUT  EICHHORN" userId="1380bd42-ab3f-474b-8c93-bc8b8c7d039d" providerId="ADAL" clId="{A2831620-35EE-4356-BAE1-1DE0D1D7EA19}" dt="2021-03-03T20:25:39.283" v="366" actId="14100"/>
          <ac:picMkLst>
            <pc:docMk/>
            <pc:sldMk cId="210891978" sldId="289"/>
            <ac:picMk id="2" creationId="{00000000-0000-0000-0000-000000000000}"/>
          </ac:picMkLst>
        </pc:picChg>
      </pc:sldChg>
      <pc:sldChg chg="del">
        <pc:chgData name="HELMUT  EICHHORN" userId="1380bd42-ab3f-474b-8c93-bc8b8c7d039d" providerId="ADAL" clId="{A2831620-35EE-4356-BAE1-1DE0D1D7EA19}" dt="2021-03-03T20:36:23.354" v="407" actId="47"/>
        <pc:sldMkLst>
          <pc:docMk/>
          <pc:sldMk cId="2885241128" sldId="291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019058020" sldId="295"/>
        </pc:sldMkLst>
      </pc:sldChg>
      <pc:sldChg chg="modSp mod">
        <pc:chgData name="HELMUT  EICHHORN" userId="1380bd42-ab3f-474b-8c93-bc8b8c7d039d" providerId="ADAL" clId="{A2831620-35EE-4356-BAE1-1DE0D1D7EA19}" dt="2021-03-03T20:25:08.636" v="364" actId="2711"/>
        <pc:sldMkLst>
          <pc:docMk/>
          <pc:sldMk cId="1631453215" sldId="300"/>
        </pc:sldMkLst>
        <pc:spChg chg="mod">
          <ac:chgData name="HELMUT  EICHHORN" userId="1380bd42-ab3f-474b-8c93-bc8b8c7d039d" providerId="ADAL" clId="{A2831620-35EE-4356-BAE1-1DE0D1D7EA19}" dt="2021-03-03T20:25:08.636" v="364" actId="2711"/>
          <ac:spMkLst>
            <pc:docMk/>
            <pc:sldMk cId="1631453215" sldId="300"/>
            <ac:spMk id="13" creationId="{B3D5A0D0-BA4C-1A42-A5B1-3098FC431E4E}"/>
          </ac:spMkLst>
        </pc:spChg>
      </pc:sldChg>
      <pc:sldChg chg="del">
        <pc:chgData name="HELMUT  EICHHORN" userId="1380bd42-ab3f-474b-8c93-bc8b8c7d039d" providerId="ADAL" clId="{A2831620-35EE-4356-BAE1-1DE0D1D7EA19}" dt="2021-03-03T17:35:54.370" v="1" actId="2696"/>
        <pc:sldMkLst>
          <pc:docMk/>
          <pc:sldMk cId="3678901357" sldId="329"/>
        </pc:sldMkLst>
      </pc:sldChg>
      <pc:sldChg chg="modSp mod">
        <pc:chgData name="HELMUT  EICHHORN" userId="1380bd42-ab3f-474b-8c93-bc8b8c7d039d" providerId="ADAL" clId="{A2831620-35EE-4356-BAE1-1DE0D1D7EA19}" dt="2021-03-03T20:39:55.421" v="416" actId="167"/>
        <pc:sldMkLst>
          <pc:docMk/>
          <pc:sldMk cId="2536563193" sldId="346"/>
        </pc:sldMkLst>
        <pc:picChg chg="ord">
          <ac:chgData name="HELMUT  EICHHORN" userId="1380bd42-ab3f-474b-8c93-bc8b8c7d039d" providerId="ADAL" clId="{A2831620-35EE-4356-BAE1-1DE0D1D7EA19}" dt="2021-03-03T20:39:55.421" v="416" actId="167"/>
          <ac:picMkLst>
            <pc:docMk/>
            <pc:sldMk cId="2536563193" sldId="346"/>
            <ac:picMk id="3" creationId="{F65A8BE7-9CDC-8540-BD12-0558F21A3972}"/>
          </ac:picMkLst>
        </pc:picChg>
      </pc:sldChg>
      <pc:sldChg chg="modSp mod">
        <pc:chgData name="HELMUT  EICHHORN" userId="1380bd42-ab3f-474b-8c93-bc8b8c7d039d" providerId="ADAL" clId="{A2831620-35EE-4356-BAE1-1DE0D1D7EA19}" dt="2021-03-03T20:39:35.496" v="414" actId="1076"/>
        <pc:sldMkLst>
          <pc:docMk/>
          <pc:sldMk cId="4122903763" sldId="347"/>
        </pc:sldMkLst>
        <pc:spChg chg="mod">
          <ac:chgData name="HELMUT  EICHHORN" userId="1380bd42-ab3f-474b-8c93-bc8b8c7d039d" providerId="ADAL" clId="{A2831620-35EE-4356-BAE1-1DE0D1D7EA19}" dt="2021-03-03T20:39:22.285" v="413" actId="207"/>
          <ac:spMkLst>
            <pc:docMk/>
            <pc:sldMk cId="4122903763" sldId="347"/>
            <ac:spMk id="9" creationId="{336A2DE4-CE6E-4E4C-B903-CB1E3D422765}"/>
          </ac:spMkLst>
        </pc:spChg>
        <pc:spChg chg="mod">
          <ac:chgData name="HELMUT  EICHHORN" userId="1380bd42-ab3f-474b-8c93-bc8b8c7d039d" providerId="ADAL" clId="{A2831620-35EE-4356-BAE1-1DE0D1D7EA19}" dt="2021-03-03T20:39:15.535" v="412" actId="207"/>
          <ac:spMkLst>
            <pc:docMk/>
            <pc:sldMk cId="4122903763" sldId="347"/>
            <ac:spMk id="11" creationId="{B15AC979-DEF8-4558-833A-17FCCAEFA5B7}"/>
          </ac:spMkLst>
        </pc:spChg>
        <pc:spChg chg="mod">
          <ac:chgData name="HELMUT  EICHHORN" userId="1380bd42-ab3f-474b-8c93-bc8b8c7d039d" providerId="ADAL" clId="{A2831620-35EE-4356-BAE1-1DE0D1D7EA19}" dt="2021-03-03T20:39:15.535" v="412" actId="207"/>
          <ac:spMkLst>
            <pc:docMk/>
            <pc:sldMk cId="4122903763" sldId="347"/>
            <ac:spMk id="13" creationId="{6953A840-54E7-4D05-A3B2-569B2F3E38E6}"/>
          </ac:spMkLst>
        </pc:spChg>
        <pc:picChg chg="mod">
          <ac:chgData name="HELMUT  EICHHORN" userId="1380bd42-ab3f-474b-8c93-bc8b8c7d039d" providerId="ADAL" clId="{A2831620-35EE-4356-BAE1-1DE0D1D7EA19}" dt="2021-03-03T20:39:35.496" v="414" actId="1076"/>
          <ac:picMkLst>
            <pc:docMk/>
            <pc:sldMk cId="4122903763" sldId="347"/>
            <ac:picMk id="2" creationId="{5B6FB8D6-71EB-E44C-99BC-EB288D71514C}"/>
          </ac:picMkLst>
        </pc:picChg>
      </pc:sldChg>
      <pc:sldChg chg="addSp delSp modSp mod delAnim">
        <pc:chgData name="HELMUT  EICHHORN" userId="1380bd42-ab3f-474b-8c93-bc8b8c7d039d" providerId="ADAL" clId="{A2831620-35EE-4356-BAE1-1DE0D1D7EA19}" dt="2021-03-03T17:51:21.156" v="75" actId="478"/>
        <pc:sldMkLst>
          <pc:docMk/>
          <pc:sldMk cId="352170110" sldId="418"/>
        </pc:sldMkLst>
        <pc:spChg chg="mod">
          <ac:chgData name="HELMUT  EICHHORN" userId="1380bd42-ab3f-474b-8c93-bc8b8c7d039d" providerId="ADAL" clId="{A2831620-35EE-4356-BAE1-1DE0D1D7EA19}" dt="2021-03-03T17:36:35.336" v="26" actId="20577"/>
          <ac:spMkLst>
            <pc:docMk/>
            <pc:sldMk cId="352170110" sldId="418"/>
            <ac:spMk id="10" creationId="{634496B0-D21A-FC49-AA98-7CA662B457E0}"/>
          </ac:spMkLst>
        </pc:spChg>
        <pc:picChg chg="del">
          <ac:chgData name="HELMUT  EICHHORN" userId="1380bd42-ab3f-474b-8c93-bc8b8c7d039d" providerId="ADAL" clId="{A2831620-35EE-4356-BAE1-1DE0D1D7EA19}" dt="2021-03-03T17:35:58.913" v="2" actId="478"/>
          <ac:picMkLst>
            <pc:docMk/>
            <pc:sldMk cId="352170110" sldId="418"/>
            <ac:picMk id="3" creationId="{E8BC855E-2B06-364F-A8BC-C41173553FF5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8" creationId="{4049CD78-B6B4-234A-BFC0-CEE53AEE0ED9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26" creationId="{2ED6F8C5-E948-6045-865D-E2A5AD871826}"/>
          </ac:picMkLst>
        </pc:picChg>
        <pc:picChg chg="del">
          <ac:chgData name="HELMUT  EICHHORN" userId="1380bd42-ab3f-474b-8c93-bc8b8c7d039d" providerId="ADAL" clId="{A2831620-35EE-4356-BAE1-1DE0D1D7EA19}" dt="2021-03-03T17:36:06.589" v="4" actId="478"/>
          <ac:picMkLst>
            <pc:docMk/>
            <pc:sldMk cId="352170110" sldId="418"/>
            <ac:picMk id="27" creationId="{3F85EA08-05A5-8845-ADA1-05CC474547F7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28" creationId="{B9AC9EAB-0CA7-3443-A298-1FC6CE612C27}"/>
          </ac:picMkLst>
        </pc:picChg>
        <pc:picChg chg="add del mod">
          <ac:chgData name="HELMUT  EICHHORN" userId="1380bd42-ab3f-474b-8c93-bc8b8c7d039d" providerId="ADAL" clId="{A2831620-35EE-4356-BAE1-1DE0D1D7EA19}" dt="2021-03-03T17:51:21.156" v="75" actId="478"/>
          <ac:picMkLst>
            <pc:docMk/>
            <pc:sldMk cId="352170110" sldId="418"/>
            <ac:picMk id="29" creationId="{B7472116-300F-41C8-B8DC-A992CF9F7FB5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32" creationId="{A8D1314F-D9ED-FC46-8B0D-B82CCD70A5CA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36" creationId="{CDACD7C7-B3DC-AB44-8307-D1946B6CB8A0}"/>
          </ac:picMkLst>
        </pc:picChg>
        <pc:picChg chg="del">
          <ac:chgData name="HELMUT  EICHHORN" userId="1380bd42-ab3f-474b-8c93-bc8b8c7d039d" providerId="ADAL" clId="{A2831620-35EE-4356-BAE1-1DE0D1D7EA19}" dt="2021-03-03T17:36:13.336" v="8" actId="478"/>
          <ac:picMkLst>
            <pc:docMk/>
            <pc:sldMk cId="352170110" sldId="418"/>
            <ac:picMk id="38" creationId="{1288713A-67B3-2249-8B20-0E84D7390107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40" creationId="{1D284304-7898-D446-834F-3CE3D833E726}"/>
          </ac:picMkLst>
        </pc:picChg>
        <pc:picChg chg="del">
          <ac:chgData name="HELMUT  EICHHORN" userId="1380bd42-ab3f-474b-8c93-bc8b8c7d039d" providerId="ADAL" clId="{A2831620-35EE-4356-BAE1-1DE0D1D7EA19}" dt="2021-03-03T17:36:10.314" v="6" actId="478"/>
          <ac:picMkLst>
            <pc:docMk/>
            <pc:sldMk cId="352170110" sldId="418"/>
            <ac:picMk id="42" creationId="{BBA9934E-59A2-344B-88AA-9F201B31CD75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44" creationId="{E37BAC6D-648F-EA4F-9D6B-1E888379E06C}"/>
          </ac:picMkLst>
        </pc:picChg>
        <pc:picChg chg="del">
          <ac:chgData name="HELMUT  EICHHORN" userId="1380bd42-ab3f-474b-8c93-bc8b8c7d039d" providerId="ADAL" clId="{A2831620-35EE-4356-BAE1-1DE0D1D7EA19}" dt="2021-03-03T17:36:12.571" v="7" actId="478"/>
          <ac:picMkLst>
            <pc:docMk/>
            <pc:sldMk cId="352170110" sldId="418"/>
            <ac:picMk id="46" creationId="{0B979E48-DD4B-A94D-A440-659ECB2E1DDF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48" creationId="{030D3BD5-6A88-764D-B27F-F2301E667E32}"/>
          </ac:picMkLst>
        </pc:picChg>
        <pc:picChg chg="del">
          <ac:chgData name="HELMUT  EICHHORN" userId="1380bd42-ab3f-474b-8c93-bc8b8c7d039d" providerId="ADAL" clId="{A2831620-35EE-4356-BAE1-1DE0D1D7EA19}" dt="2021-03-03T17:36:08.462" v="5" actId="478"/>
          <ac:picMkLst>
            <pc:docMk/>
            <pc:sldMk cId="352170110" sldId="418"/>
            <ac:picMk id="50" creationId="{5E07D534-ED09-384A-9249-6DB95A627CC6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52" creationId="{43DBC9AC-493F-2E43-9A10-838061E5A89A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54" creationId="{D3A14BCE-D692-2345-96CF-DC845B8F0664}"/>
          </ac:picMkLst>
        </pc:picChg>
        <pc:picChg chg="del">
          <ac:chgData name="HELMUT  EICHHORN" userId="1380bd42-ab3f-474b-8c93-bc8b8c7d039d" providerId="ADAL" clId="{A2831620-35EE-4356-BAE1-1DE0D1D7EA19}" dt="2021-03-03T17:36:04.384" v="3" actId="478"/>
          <ac:picMkLst>
            <pc:docMk/>
            <pc:sldMk cId="352170110" sldId="418"/>
            <ac:picMk id="56" creationId="{33BE390A-AFFC-8041-80C5-93DE85EF32D6}"/>
          </ac:picMkLst>
        </pc:picChg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4076773824" sldId="421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038083133" sldId="422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3518790411" sldId="423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132324653" sldId="424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324463198" sldId="425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448085144" sldId="426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433475716" sldId="1269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66926404" sldId="1270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077116958" sldId="1271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497253724" sldId="1272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591338880" sldId="1273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884021652" sldId="1274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4061926680" sldId="1275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547629489" sldId="1279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3348256140" sldId="1280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381624380" sldId="1281"/>
        </pc:sldMkLst>
      </pc:sldChg>
      <pc:sldChg chg="addSp delSp modSp mod">
        <pc:chgData name="HELMUT  EICHHORN" userId="1380bd42-ab3f-474b-8c93-bc8b8c7d039d" providerId="ADAL" clId="{A2831620-35EE-4356-BAE1-1DE0D1D7EA19}" dt="2021-03-03T20:34:24.270" v="399" actId="20577"/>
        <pc:sldMkLst>
          <pc:docMk/>
          <pc:sldMk cId="20282044" sldId="1282"/>
        </pc:sldMkLst>
        <pc:spChg chg="add mod">
          <ac:chgData name="HELMUT  EICHHORN" userId="1380bd42-ab3f-474b-8c93-bc8b8c7d039d" providerId="ADAL" clId="{A2831620-35EE-4356-BAE1-1DE0D1D7EA19}" dt="2021-03-03T20:34:24.270" v="399" actId="20577"/>
          <ac:spMkLst>
            <pc:docMk/>
            <pc:sldMk cId="20282044" sldId="1282"/>
            <ac:spMk id="8" creationId="{8C32CAA6-657F-4D4E-92A2-1B85F257765B}"/>
          </ac:spMkLst>
        </pc:spChg>
        <pc:spChg chg="add mod">
          <ac:chgData name="HELMUT  EICHHORN" userId="1380bd42-ab3f-474b-8c93-bc8b8c7d039d" providerId="ADAL" clId="{A2831620-35EE-4356-BAE1-1DE0D1D7EA19}" dt="2021-03-03T20:33:56.394" v="378"/>
          <ac:spMkLst>
            <pc:docMk/>
            <pc:sldMk cId="20282044" sldId="1282"/>
            <ac:spMk id="9" creationId="{61B73952-FB26-4AF5-BE67-A1E68D2B16C2}"/>
          </ac:spMkLst>
        </pc:spChg>
        <pc:spChg chg="add mod">
          <ac:chgData name="HELMUT  EICHHORN" userId="1380bd42-ab3f-474b-8c93-bc8b8c7d039d" providerId="ADAL" clId="{A2831620-35EE-4356-BAE1-1DE0D1D7EA19}" dt="2021-03-03T20:33:56.394" v="378"/>
          <ac:spMkLst>
            <pc:docMk/>
            <pc:sldMk cId="20282044" sldId="1282"/>
            <ac:spMk id="10" creationId="{A8B78EC2-59F3-4D88-979B-D66EB6083F99}"/>
          </ac:spMkLst>
        </pc:spChg>
        <pc:picChg chg="del">
          <ac:chgData name="HELMUT  EICHHORN" userId="1380bd42-ab3f-474b-8c93-bc8b8c7d039d" providerId="ADAL" clId="{A2831620-35EE-4356-BAE1-1DE0D1D7EA19}" dt="2021-03-03T20:33:28.157" v="375" actId="478"/>
          <ac:picMkLst>
            <pc:docMk/>
            <pc:sldMk cId="20282044" sldId="1282"/>
            <ac:picMk id="6" creationId="{1A5AA4A8-A544-BD46-92EC-BFC7F4EDA530}"/>
          </ac:picMkLst>
        </pc:picChg>
        <pc:picChg chg="add mod ord">
          <ac:chgData name="HELMUT  EICHHORN" userId="1380bd42-ab3f-474b-8c93-bc8b8c7d039d" providerId="ADAL" clId="{A2831620-35EE-4356-BAE1-1DE0D1D7EA19}" dt="2021-03-03T20:34:09.056" v="380" actId="167"/>
          <ac:picMkLst>
            <pc:docMk/>
            <pc:sldMk cId="20282044" sldId="1282"/>
            <ac:picMk id="7" creationId="{3E2D48FF-6AAA-44AF-80A6-C880AFC27C6C}"/>
          </ac:picMkLst>
        </pc:picChg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4210924204" sldId="1283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3422540419" sldId="1284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3967670098" sldId="1285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577813742" sldId="1286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632007887" sldId="1287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222154028" sldId="1288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2774913434" sldId="1289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3174210489" sldId="1290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982703466" sldId="1291"/>
        </pc:sldMkLst>
      </pc:sldChg>
      <pc:sldChg chg="add del">
        <pc:chgData name="HELMUT  EICHHORN" userId="1380bd42-ab3f-474b-8c93-bc8b8c7d039d" providerId="ADAL" clId="{A2831620-35EE-4356-BAE1-1DE0D1D7EA19}" dt="2021-03-03T20:34:46.459" v="400" actId="2696"/>
        <pc:sldMkLst>
          <pc:docMk/>
          <pc:sldMk cId="3826857609" sldId="1291"/>
        </pc:sldMkLst>
      </pc:sldChg>
      <pc:sldChg chg="del">
        <pc:chgData name="HELMUT  EICHHORN" userId="1380bd42-ab3f-474b-8c93-bc8b8c7d039d" providerId="ADAL" clId="{A2831620-35EE-4356-BAE1-1DE0D1D7EA19}" dt="2021-03-03T17:35:28.525" v="0" actId="47"/>
        <pc:sldMkLst>
          <pc:docMk/>
          <pc:sldMk cId="1376318710" sldId="1292"/>
        </pc:sldMkLst>
      </pc:sldChg>
      <pc:sldChg chg="add">
        <pc:chgData name="HELMUT  EICHHORN" userId="1380bd42-ab3f-474b-8c93-bc8b8c7d039d" providerId="ADAL" clId="{A2831620-35EE-4356-BAE1-1DE0D1D7EA19}" dt="2021-03-03T17:36:46.088" v="27"/>
        <pc:sldMkLst>
          <pc:docMk/>
          <pc:sldMk cId="3814159023" sldId="1298"/>
        </pc:sldMkLst>
      </pc:sldChg>
      <pc:sldChg chg="add">
        <pc:chgData name="HELMUT  EICHHORN" userId="1380bd42-ab3f-474b-8c93-bc8b8c7d039d" providerId="ADAL" clId="{A2831620-35EE-4356-BAE1-1DE0D1D7EA19}" dt="2021-03-03T17:36:46.829" v="28"/>
        <pc:sldMkLst>
          <pc:docMk/>
          <pc:sldMk cId="1424080322" sldId="1299"/>
        </pc:sldMkLst>
      </pc:sldChg>
      <pc:sldChg chg="add del">
        <pc:chgData name="HELMUT  EICHHORN" userId="1380bd42-ab3f-474b-8c93-bc8b8c7d039d" providerId="ADAL" clId="{A2831620-35EE-4356-BAE1-1DE0D1D7EA19}" dt="2021-03-03T17:40:54.776" v="30"/>
        <pc:sldMkLst>
          <pc:docMk/>
          <pc:sldMk cId="758381750" sldId="1300"/>
        </pc:sldMkLst>
      </pc:sldChg>
      <pc:sldChg chg="addSp delSp modSp add mod ord">
        <pc:chgData name="HELMUT  EICHHORN" userId="1380bd42-ab3f-474b-8c93-bc8b8c7d039d" providerId="ADAL" clId="{A2831620-35EE-4356-BAE1-1DE0D1D7EA19}" dt="2021-03-03T18:02:12.220" v="196" actId="20577"/>
        <pc:sldMkLst>
          <pc:docMk/>
          <pc:sldMk cId="3974479597" sldId="1300"/>
        </pc:sldMkLst>
        <pc:spChg chg="del">
          <ac:chgData name="HELMUT  EICHHORN" userId="1380bd42-ab3f-474b-8c93-bc8b8c7d039d" providerId="ADAL" clId="{A2831620-35EE-4356-BAE1-1DE0D1D7EA19}" dt="2021-03-03T17:41:35.506" v="34" actId="478"/>
          <ac:spMkLst>
            <pc:docMk/>
            <pc:sldMk cId="3974479597" sldId="1300"/>
            <ac:spMk id="9" creationId="{336A2DE4-CE6E-4E4C-B903-CB1E3D422765}"/>
          </ac:spMkLst>
        </pc:spChg>
        <pc:spChg chg="del">
          <ac:chgData name="HELMUT  EICHHORN" userId="1380bd42-ab3f-474b-8c93-bc8b8c7d039d" providerId="ADAL" clId="{A2831620-35EE-4356-BAE1-1DE0D1D7EA19}" dt="2021-03-03T17:41:26.472" v="32" actId="478"/>
          <ac:spMkLst>
            <pc:docMk/>
            <pc:sldMk cId="3974479597" sldId="1300"/>
            <ac:spMk id="13" creationId="{6953A840-54E7-4D05-A3B2-569B2F3E38E6}"/>
          </ac:spMkLst>
        </pc:spChg>
        <pc:spChg chg="add mod">
          <ac:chgData name="HELMUT  EICHHORN" userId="1380bd42-ab3f-474b-8c93-bc8b8c7d039d" providerId="ADAL" clId="{A2831620-35EE-4356-BAE1-1DE0D1D7EA19}" dt="2021-03-03T18:02:12.220" v="196" actId="20577"/>
          <ac:spMkLst>
            <pc:docMk/>
            <pc:sldMk cId="3974479597" sldId="1300"/>
            <ac:spMk id="15" creationId="{1D5237EC-307C-40CD-A038-8B32C909D65E}"/>
          </ac:spMkLst>
        </pc:spChg>
        <pc:spChg chg="add mod">
          <ac:chgData name="HELMUT  EICHHORN" userId="1380bd42-ab3f-474b-8c93-bc8b8c7d039d" providerId="ADAL" clId="{A2831620-35EE-4356-BAE1-1DE0D1D7EA19}" dt="2021-03-03T17:42:28.025" v="39" actId="207"/>
          <ac:spMkLst>
            <pc:docMk/>
            <pc:sldMk cId="3974479597" sldId="1300"/>
            <ac:spMk id="16" creationId="{DB7B6A9F-F540-4410-AFBC-2E12933860FC}"/>
          </ac:spMkLst>
        </pc:spChg>
        <pc:spChg chg="add mod">
          <ac:chgData name="HELMUT  EICHHORN" userId="1380bd42-ab3f-474b-8c93-bc8b8c7d039d" providerId="ADAL" clId="{A2831620-35EE-4356-BAE1-1DE0D1D7EA19}" dt="2021-03-03T17:44:01.830" v="42" actId="208"/>
          <ac:spMkLst>
            <pc:docMk/>
            <pc:sldMk cId="3974479597" sldId="1300"/>
            <ac:spMk id="17" creationId="{73AE60CA-C3FC-45A9-B296-886DD7811F3A}"/>
          </ac:spMkLst>
        </pc:spChg>
        <pc:picChg chg="del">
          <ac:chgData name="HELMUT  EICHHORN" userId="1380bd42-ab3f-474b-8c93-bc8b8c7d039d" providerId="ADAL" clId="{A2831620-35EE-4356-BAE1-1DE0D1D7EA19}" dt="2021-03-03T17:41:28.307" v="33" actId="478"/>
          <ac:picMkLst>
            <pc:docMk/>
            <pc:sldMk cId="3974479597" sldId="1300"/>
            <ac:picMk id="2" creationId="{5B6FB8D6-71EB-E44C-99BC-EB288D71514C}"/>
          </ac:picMkLst>
        </pc:picChg>
        <pc:picChg chg="add mod">
          <ac:chgData name="HELMUT  EICHHORN" userId="1380bd42-ab3f-474b-8c93-bc8b8c7d039d" providerId="ADAL" clId="{A2831620-35EE-4356-BAE1-1DE0D1D7EA19}" dt="2021-03-03T17:48:42.692" v="62" actId="1076"/>
          <ac:picMkLst>
            <pc:docMk/>
            <pc:sldMk cId="3974479597" sldId="1300"/>
            <ac:picMk id="14" creationId="{E29951A1-7BB6-4665-A398-933C57B4D4C4}"/>
          </ac:picMkLst>
        </pc:picChg>
        <pc:picChg chg="add mod">
          <ac:chgData name="HELMUT  EICHHORN" userId="1380bd42-ab3f-474b-8c93-bc8b8c7d039d" providerId="ADAL" clId="{A2831620-35EE-4356-BAE1-1DE0D1D7EA19}" dt="2021-03-03T17:48:45.180" v="63" actId="1076"/>
          <ac:picMkLst>
            <pc:docMk/>
            <pc:sldMk cId="3974479597" sldId="1300"/>
            <ac:picMk id="19" creationId="{CE028FFD-B003-42BD-9DE9-49ACA6514FF0}"/>
          </ac:picMkLst>
        </pc:picChg>
      </pc:sldChg>
      <pc:sldChg chg="delSp add del mod">
        <pc:chgData name="HELMUT  EICHHORN" userId="1380bd42-ab3f-474b-8c93-bc8b8c7d039d" providerId="ADAL" clId="{A2831620-35EE-4356-BAE1-1DE0D1D7EA19}" dt="2021-03-03T17:48:27.075" v="59" actId="47"/>
        <pc:sldMkLst>
          <pc:docMk/>
          <pc:sldMk cId="1778057885" sldId="1301"/>
        </pc:sldMkLst>
        <pc:spChg chg="del">
          <ac:chgData name="HELMUT  EICHHORN" userId="1380bd42-ab3f-474b-8c93-bc8b8c7d039d" providerId="ADAL" clId="{A2831620-35EE-4356-BAE1-1DE0D1D7EA19}" dt="2021-03-03T17:48:09.993" v="56" actId="478"/>
          <ac:spMkLst>
            <pc:docMk/>
            <pc:sldMk cId="1778057885" sldId="1301"/>
            <ac:spMk id="9" creationId="{336A2DE4-CE6E-4E4C-B903-CB1E3D422765}"/>
          </ac:spMkLst>
        </pc:spChg>
        <pc:spChg chg="del">
          <ac:chgData name="HELMUT  EICHHORN" userId="1380bd42-ab3f-474b-8c93-bc8b8c7d039d" providerId="ADAL" clId="{A2831620-35EE-4356-BAE1-1DE0D1D7EA19}" dt="2021-03-03T17:48:15.472" v="58" actId="478"/>
          <ac:spMkLst>
            <pc:docMk/>
            <pc:sldMk cId="1778057885" sldId="1301"/>
            <ac:spMk id="11" creationId="{B15AC979-DEF8-4558-833A-17FCCAEFA5B7}"/>
          </ac:spMkLst>
        </pc:spChg>
        <pc:spChg chg="del">
          <ac:chgData name="HELMUT  EICHHORN" userId="1380bd42-ab3f-474b-8c93-bc8b8c7d039d" providerId="ADAL" clId="{A2831620-35EE-4356-BAE1-1DE0D1D7EA19}" dt="2021-03-03T17:48:15.472" v="58" actId="478"/>
          <ac:spMkLst>
            <pc:docMk/>
            <pc:sldMk cId="1778057885" sldId="1301"/>
            <ac:spMk id="12" creationId="{0A71FDAF-BC93-40DE-8F00-16E78971BA90}"/>
          </ac:spMkLst>
        </pc:spChg>
        <pc:spChg chg="del">
          <ac:chgData name="HELMUT  EICHHORN" userId="1380bd42-ab3f-474b-8c93-bc8b8c7d039d" providerId="ADAL" clId="{A2831620-35EE-4356-BAE1-1DE0D1D7EA19}" dt="2021-03-03T17:48:15.472" v="58" actId="478"/>
          <ac:spMkLst>
            <pc:docMk/>
            <pc:sldMk cId="1778057885" sldId="1301"/>
            <ac:spMk id="13" creationId="{6953A840-54E7-4D05-A3B2-569B2F3E38E6}"/>
          </ac:spMkLst>
        </pc:spChg>
        <pc:picChg chg="del">
          <ac:chgData name="HELMUT  EICHHORN" userId="1380bd42-ab3f-474b-8c93-bc8b8c7d039d" providerId="ADAL" clId="{A2831620-35EE-4356-BAE1-1DE0D1D7EA19}" dt="2021-03-03T17:48:12.098" v="57" actId="478"/>
          <ac:picMkLst>
            <pc:docMk/>
            <pc:sldMk cId="1778057885" sldId="1301"/>
            <ac:picMk id="2" creationId="{5B6FB8D6-71EB-E44C-99BC-EB288D71514C}"/>
          </ac:picMkLst>
        </pc:picChg>
      </pc:sldChg>
      <pc:sldChg chg="add del">
        <pc:chgData name="HELMUT  EICHHORN" userId="1380bd42-ab3f-474b-8c93-bc8b8c7d039d" providerId="ADAL" clId="{A2831620-35EE-4356-BAE1-1DE0D1D7EA19}" dt="2021-03-03T17:49:16.225" v="67"/>
        <pc:sldMkLst>
          <pc:docMk/>
          <pc:sldMk cId="3388342444" sldId="1301"/>
        </pc:sldMkLst>
      </pc:sldChg>
      <pc:sldChg chg="addSp delSp modSp add mod">
        <pc:chgData name="HELMUT  EICHHORN" userId="1380bd42-ab3f-474b-8c93-bc8b8c7d039d" providerId="ADAL" clId="{A2831620-35EE-4356-BAE1-1DE0D1D7EA19}" dt="2021-03-03T18:02:40.057" v="211" actId="20577"/>
        <pc:sldMkLst>
          <pc:docMk/>
          <pc:sldMk cId="3731431604" sldId="1301"/>
        </pc:sldMkLst>
        <pc:spChg chg="mod">
          <ac:chgData name="HELMUT  EICHHORN" userId="1380bd42-ab3f-474b-8c93-bc8b8c7d039d" providerId="ADAL" clId="{A2831620-35EE-4356-BAE1-1DE0D1D7EA19}" dt="2021-03-03T18:02:40.057" v="211" actId="20577"/>
          <ac:spMkLst>
            <pc:docMk/>
            <pc:sldMk cId="3731431604" sldId="1301"/>
            <ac:spMk id="15" creationId="{1D5237EC-307C-40CD-A038-8B32C909D65E}"/>
          </ac:spMkLst>
        </pc:spChg>
        <pc:spChg chg="add mod">
          <ac:chgData name="HELMUT  EICHHORN" userId="1380bd42-ab3f-474b-8c93-bc8b8c7d039d" providerId="ADAL" clId="{A2831620-35EE-4356-BAE1-1DE0D1D7EA19}" dt="2021-03-03T18:00:57.430" v="170" actId="20577"/>
          <ac:spMkLst>
            <pc:docMk/>
            <pc:sldMk cId="3731431604" sldId="1301"/>
            <ac:spMk id="23" creationId="{98CA1138-6392-4F50-A4B4-CF92EF2A7156}"/>
          </ac:spMkLst>
        </pc:spChg>
        <pc:spChg chg="add del mod">
          <ac:chgData name="HELMUT  EICHHORN" userId="1380bd42-ab3f-474b-8c93-bc8b8c7d039d" providerId="ADAL" clId="{A2831620-35EE-4356-BAE1-1DE0D1D7EA19}" dt="2021-03-03T18:02:32.211" v="198"/>
          <ac:spMkLst>
            <pc:docMk/>
            <pc:sldMk cId="3731431604" sldId="1301"/>
            <ac:spMk id="24" creationId="{3E2F4334-38F5-4405-8B3C-7CD6DECDAB60}"/>
          </ac:spMkLst>
        </pc:spChg>
        <pc:picChg chg="add del mod">
          <ac:chgData name="HELMUT  EICHHORN" userId="1380bd42-ab3f-474b-8c93-bc8b8c7d039d" providerId="ADAL" clId="{A2831620-35EE-4356-BAE1-1DE0D1D7EA19}" dt="2021-03-03T17:52:13.244" v="76" actId="478"/>
          <ac:picMkLst>
            <pc:docMk/>
            <pc:sldMk cId="3731431604" sldId="1301"/>
            <ac:picMk id="9" creationId="{74E4115D-4E8F-4530-9C15-BE9B5C575FD6}"/>
          </ac:picMkLst>
        </pc:picChg>
        <pc:picChg chg="add mod">
          <ac:chgData name="HELMUT  EICHHORN" userId="1380bd42-ab3f-474b-8c93-bc8b8c7d039d" providerId="ADAL" clId="{A2831620-35EE-4356-BAE1-1DE0D1D7EA19}" dt="2021-03-03T17:57:31.102" v="92" actId="1076"/>
          <ac:picMkLst>
            <pc:docMk/>
            <pc:sldMk cId="3731431604" sldId="1301"/>
            <ac:picMk id="13" creationId="{8E3D23D6-BEB8-41F8-B00A-641BD55CFB9F}"/>
          </ac:picMkLst>
        </pc:picChg>
        <pc:picChg chg="del">
          <ac:chgData name="HELMUT  EICHHORN" userId="1380bd42-ab3f-474b-8c93-bc8b8c7d039d" providerId="ADAL" clId="{A2831620-35EE-4356-BAE1-1DE0D1D7EA19}" dt="2021-03-03T17:49:21.582" v="69" actId="478"/>
          <ac:picMkLst>
            <pc:docMk/>
            <pc:sldMk cId="3731431604" sldId="1301"/>
            <ac:picMk id="14" creationId="{E29951A1-7BB6-4665-A398-933C57B4D4C4}"/>
          </ac:picMkLst>
        </pc:picChg>
        <pc:picChg chg="del">
          <ac:chgData name="HELMUT  EICHHORN" userId="1380bd42-ab3f-474b-8c93-bc8b8c7d039d" providerId="ADAL" clId="{A2831620-35EE-4356-BAE1-1DE0D1D7EA19}" dt="2021-03-03T17:49:23.454" v="70" actId="478"/>
          <ac:picMkLst>
            <pc:docMk/>
            <pc:sldMk cId="3731431604" sldId="1301"/>
            <ac:picMk id="19" creationId="{CE028FFD-B003-42BD-9DE9-49ACA6514FF0}"/>
          </ac:picMkLst>
        </pc:picChg>
        <pc:picChg chg="add del mod">
          <ac:chgData name="HELMUT  EICHHORN" userId="1380bd42-ab3f-474b-8c93-bc8b8c7d039d" providerId="ADAL" clId="{A2831620-35EE-4356-BAE1-1DE0D1D7EA19}" dt="2021-03-03T17:58:39.890" v="98" actId="478"/>
          <ac:picMkLst>
            <pc:docMk/>
            <pc:sldMk cId="3731431604" sldId="1301"/>
            <ac:picMk id="20" creationId="{39FBC140-5B98-48D0-9182-B3DC5755E551}"/>
          </ac:picMkLst>
        </pc:picChg>
        <pc:picChg chg="add del mod">
          <ac:chgData name="HELMUT  EICHHORN" userId="1380bd42-ab3f-474b-8c93-bc8b8c7d039d" providerId="ADAL" clId="{A2831620-35EE-4356-BAE1-1DE0D1D7EA19}" dt="2021-03-03T17:58:41.824" v="99" actId="478"/>
          <ac:picMkLst>
            <pc:docMk/>
            <pc:sldMk cId="3731431604" sldId="1301"/>
            <ac:picMk id="22" creationId="{AC87FC16-B2E9-4B71-B991-38E20FA87F0D}"/>
          </ac:picMkLst>
        </pc:picChg>
      </pc:sldChg>
      <pc:sldChg chg="delSp modSp add mod">
        <pc:chgData name="HELMUT  EICHHORN" userId="1380bd42-ab3f-474b-8c93-bc8b8c7d039d" providerId="ADAL" clId="{A2831620-35EE-4356-BAE1-1DE0D1D7EA19}" dt="2021-03-03T18:01:51.635" v="195" actId="20577"/>
        <pc:sldMkLst>
          <pc:docMk/>
          <pc:sldMk cId="578684012" sldId="1302"/>
        </pc:sldMkLst>
        <pc:spChg chg="mod">
          <ac:chgData name="HELMUT  EICHHORN" userId="1380bd42-ab3f-474b-8c93-bc8b8c7d039d" providerId="ADAL" clId="{A2831620-35EE-4356-BAE1-1DE0D1D7EA19}" dt="2021-03-03T18:01:51.635" v="195" actId="20577"/>
          <ac:spMkLst>
            <pc:docMk/>
            <pc:sldMk cId="578684012" sldId="1302"/>
            <ac:spMk id="15" creationId="{1D5237EC-307C-40CD-A038-8B32C909D65E}"/>
          </ac:spMkLst>
        </pc:spChg>
        <pc:picChg chg="del">
          <ac:chgData name="HELMUT  EICHHORN" userId="1380bd42-ab3f-474b-8c93-bc8b8c7d039d" providerId="ADAL" clId="{A2831620-35EE-4356-BAE1-1DE0D1D7EA19}" dt="2021-03-03T18:01:44.370" v="183" actId="478"/>
          <ac:picMkLst>
            <pc:docMk/>
            <pc:sldMk cId="578684012" sldId="1302"/>
            <ac:picMk id="14" creationId="{E29951A1-7BB6-4665-A398-933C57B4D4C4}"/>
          </ac:picMkLst>
        </pc:picChg>
        <pc:picChg chg="del">
          <ac:chgData name="HELMUT  EICHHORN" userId="1380bd42-ab3f-474b-8c93-bc8b8c7d039d" providerId="ADAL" clId="{A2831620-35EE-4356-BAE1-1DE0D1D7EA19}" dt="2021-03-03T18:01:46.497" v="184" actId="478"/>
          <ac:picMkLst>
            <pc:docMk/>
            <pc:sldMk cId="578684012" sldId="1302"/>
            <ac:picMk id="19" creationId="{CE028FFD-B003-42BD-9DE9-49ACA6514FF0}"/>
          </ac:picMkLst>
        </pc:picChg>
      </pc:sldChg>
      <pc:sldChg chg="addSp delSp modSp add del mod">
        <pc:chgData name="HELMUT  EICHHORN" userId="1380bd42-ab3f-474b-8c93-bc8b8c7d039d" providerId="ADAL" clId="{A2831620-35EE-4356-BAE1-1DE0D1D7EA19}" dt="2021-03-03T20:13:06.346" v="345" actId="47"/>
        <pc:sldMkLst>
          <pc:docMk/>
          <pc:sldMk cId="45943284" sldId="1303"/>
        </pc:sldMkLst>
        <pc:spChg chg="mod">
          <ac:chgData name="HELMUT  EICHHORN" userId="1380bd42-ab3f-474b-8c93-bc8b8c7d039d" providerId="ADAL" clId="{A2831620-35EE-4356-BAE1-1DE0D1D7EA19}" dt="2021-03-03T18:04:03.416" v="230" actId="20577"/>
          <ac:spMkLst>
            <pc:docMk/>
            <pc:sldMk cId="45943284" sldId="1303"/>
            <ac:spMk id="15" creationId="{1D5237EC-307C-40CD-A038-8B32C909D65E}"/>
          </ac:spMkLst>
        </pc:spChg>
        <pc:graphicFrameChg chg="add del mod">
          <ac:chgData name="HELMUT  EICHHORN" userId="1380bd42-ab3f-474b-8c93-bc8b8c7d039d" providerId="ADAL" clId="{A2831620-35EE-4356-BAE1-1DE0D1D7EA19}" dt="2021-03-03T18:15:01.794" v="233" actId="478"/>
          <ac:graphicFrameMkLst>
            <pc:docMk/>
            <pc:sldMk cId="45943284" sldId="1303"/>
            <ac:graphicFrameMk id="2" creationId="{FD32E4DF-6A6C-44A9-9E93-0151155465E7}"/>
          </ac:graphicFrameMkLst>
        </pc:graphicFrameChg>
        <pc:graphicFrameChg chg="add del mod">
          <ac:chgData name="HELMUT  EICHHORN" userId="1380bd42-ab3f-474b-8c93-bc8b8c7d039d" providerId="ADAL" clId="{A2831620-35EE-4356-BAE1-1DE0D1D7EA19}" dt="2021-03-03T18:15:18.964" v="235" actId="478"/>
          <ac:graphicFrameMkLst>
            <pc:docMk/>
            <pc:sldMk cId="45943284" sldId="1303"/>
            <ac:graphicFrameMk id="9" creationId="{18DA7D31-E52B-4664-AB59-20822383742C}"/>
          </ac:graphicFrameMkLst>
        </pc:graphicFrameChg>
      </pc:sldChg>
      <pc:sldChg chg="addSp delSp modSp add mod">
        <pc:chgData name="HELMUT  EICHHORN" userId="1380bd42-ab3f-474b-8c93-bc8b8c7d039d" providerId="ADAL" clId="{A2831620-35EE-4356-BAE1-1DE0D1D7EA19}" dt="2021-03-03T20:12:43.634" v="343"/>
        <pc:sldMkLst>
          <pc:docMk/>
          <pc:sldMk cId="2117631144" sldId="1304"/>
        </pc:sldMkLst>
        <pc:spChg chg="mod">
          <ac:chgData name="HELMUT  EICHHORN" userId="1380bd42-ab3f-474b-8c93-bc8b8c7d039d" providerId="ADAL" clId="{A2831620-35EE-4356-BAE1-1DE0D1D7EA19}" dt="2021-03-03T20:12:43.634" v="343"/>
          <ac:spMkLst>
            <pc:docMk/>
            <pc:sldMk cId="2117631144" sldId="1304"/>
            <ac:spMk id="15" creationId="{1D5237EC-307C-40CD-A038-8B32C909D65E}"/>
          </ac:spMkLst>
        </pc:spChg>
        <pc:spChg chg="add mod">
          <ac:chgData name="HELMUT  EICHHORN" userId="1380bd42-ab3f-474b-8c93-bc8b8c7d039d" providerId="ADAL" clId="{A2831620-35EE-4356-BAE1-1DE0D1D7EA19}" dt="2021-03-03T20:11:55.697" v="324" actId="1036"/>
          <ac:spMkLst>
            <pc:docMk/>
            <pc:sldMk cId="2117631144" sldId="1304"/>
            <ac:spMk id="21" creationId="{9F9C8E35-36C1-4C9A-B4B7-9383BE1CFCB3}"/>
          </ac:spMkLst>
        </pc:spChg>
        <pc:spChg chg="add mod">
          <ac:chgData name="HELMUT  EICHHORN" userId="1380bd42-ab3f-474b-8c93-bc8b8c7d039d" providerId="ADAL" clId="{A2831620-35EE-4356-BAE1-1DE0D1D7EA19}" dt="2021-03-03T20:12:10.849" v="342" actId="20577"/>
          <ac:spMkLst>
            <pc:docMk/>
            <pc:sldMk cId="2117631144" sldId="1304"/>
            <ac:spMk id="22" creationId="{03861467-B43B-44D2-8948-9A104919EB25}"/>
          </ac:spMkLst>
        </pc:spChg>
        <pc:picChg chg="add del mod">
          <ac:chgData name="HELMUT  EICHHORN" userId="1380bd42-ab3f-474b-8c93-bc8b8c7d039d" providerId="ADAL" clId="{A2831620-35EE-4356-BAE1-1DE0D1D7EA19}" dt="2021-03-03T20:01:56.224" v="242" actId="478"/>
          <ac:picMkLst>
            <pc:docMk/>
            <pc:sldMk cId="2117631144" sldId="1304"/>
            <ac:picMk id="9" creationId="{86F4CB65-26A9-4B52-AF5C-8411CDB82C39}"/>
          </ac:picMkLst>
        </pc:picChg>
        <pc:picChg chg="add mod">
          <ac:chgData name="HELMUT  EICHHORN" userId="1380bd42-ab3f-474b-8c93-bc8b8c7d039d" providerId="ADAL" clId="{A2831620-35EE-4356-BAE1-1DE0D1D7EA19}" dt="2021-03-03T20:11:55.697" v="324" actId="1036"/>
          <ac:picMkLst>
            <pc:docMk/>
            <pc:sldMk cId="2117631144" sldId="1304"/>
            <ac:picMk id="13" creationId="{8962F0DE-DF39-43D9-BCE2-056AF9BCCDDA}"/>
          </ac:picMkLst>
        </pc:picChg>
        <pc:picChg chg="add mod">
          <ac:chgData name="HELMUT  EICHHORN" userId="1380bd42-ab3f-474b-8c93-bc8b8c7d039d" providerId="ADAL" clId="{A2831620-35EE-4356-BAE1-1DE0D1D7EA19}" dt="2021-03-03T20:11:55.697" v="324" actId="1036"/>
          <ac:picMkLst>
            <pc:docMk/>
            <pc:sldMk cId="2117631144" sldId="1304"/>
            <ac:picMk id="18" creationId="{CB393730-4BA3-4DC3-942A-956B2FE12FDF}"/>
          </ac:picMkLst>
        </pc:picChg>
        <pc:picChg chg="add mod">
          <ac:chgData name="HELMUT  EICHHORN" userId="1380bd42-ab3f-474b-8c93-bc8b8c7d039d" providerId="ADAL" clId="{A2831620-35EE-4356-BAE1-1DE0D1D7EA19}" dt="2021-03-03T20:11:55.697" v="324" actId="1036"/>
          <ac:picMkLst>
            <pc:docMk/>
            <pc:sldMk cId="2117631144" sldId="1304"/>
            <ac:picMk id="20" creationId="{736A8879-333E-4F99-8239-B25823C76238}"/>
          </ac:picMkLst>
        </pc:picChg>
      </pc:sldChg>
      <pc:sldChg chg="modSp add mod">
        <pc:chgData name="HELMUT  EICHHORN" userId="1380bd42-ab3f-474b-8c93-bc8b8c7d039d" providerId="ADAL" clId="{A2831620-35EE-4356-BAE1-1DE0D1D7EA19}" dt="2021-03-03T20:13:15.828" v="363" actId="6549"/>
        <pc:sldMkLst>
          <pc:docMk/>
          <pc:sldMk cId="3741728012" sldId="1305"/>
        </pc:sldMkLst>
        <pc:spChg chg="mod">
          <ac:chgData name="HELMUT  EICHHORN" userId="1380bd42-ab3f-474b-8c93-bc8b8c7d039d" providerId="ADAL" clId="{A2831620-35EE-4356-BAE1-1DE0D1D7EA19}" dt="2021-03-03T20:13:15.828" v="363" actId="6549"/>
          <ac:spMkLst>
            <pc:docMk/>
            <pc:sldMk cId="3741728012" sldId="1305"/>
            <ac:spMk id="15" creationId="{1D5237EC-307C-40CD-A038-8B32C909D65E}"/>
          </ac:spMkLst>
        </pc:spChg>
      </pc:sldChg>
      <pc:sldChg chg="addSp delSp modSp add mod">
        <pc:chgData name="HELMUT  EICHHORN" userId="1380bd42-ab3f-474b-8c93-bc8b8c7d039d" providerId="ADAL" clId="{A2831620-35EE-4356-BAE1-1DE0D1D7EA19}" dt="2021-03-03T20:28:46.222" v="373" actId="1076"/>
        <pc:sldMkLst>
          <pc:docMk/>
          <pc:sldMk cId="4229771680" sldId="1306"/>
        </pc:sldMkLst>
        <pc:picChg chg="add mod">
          <ac:chgData name="HELMUT  EICHHORN" userId="1380bd42-ab3f-474b-8c93-bc8b8c7d039d" providerId="ADAL" clId="{A2831620-35EE-4356-BAE1-1DE0D1D7EA19}" dt="2021-03-03T20:28:46.222" v="373" actId="1076"/>
          <ac:picMkLst>
            <pc:docMk/>
            <pc:sldMk cId="4229771680" sldId="1306"/>
            <ac:picMk id="2" creationId="{13E00023-10B7-478C-9A27-43AE58A8740D}"/>
          </ac:picMkLst>
        </pc:picChg>
        <pc:picChg chg="del">
          <ac:chgData name="HELMUT  EICHHORN" userId="1380bd42-ab3f-474b-8c93-bc8b8c7d039d" providerId="ADAL" clId="{A2831620-35EE-4356-BAE1-1DE0D1D7EA19}" dt="2021-03-03T20:27:45.158" v="368" actId="478"/>
          <ac:picMkLst>
            <pc:docMk/>
            <pc:sldMk cId="4229771680" sldId="1306"/>
            <ac:picMk id="3" creationId="{621273ED-DFE5-BD41-8415-1CEBBCA8AE0A}"/>
          </ac:picMkLst>
        </pc:picChg>
      </pc:sldChg>
      <pc:sldChg chg="addSp delSp modSp add mod">
        <pc:chgData name="HELMUT  EICHHORN" userId="1380bd42-ab3f-474b-8c93-bc8b8c7d039d" providerId="ADAL" clId="{A2831620-35EE-4356-BAE1-1DE0D1D7EA19}" dt="2021-03-03T20:37:39.915" v="411" actId="1076"/>
        <pc:sldMkLst>
          <pc:docMk/>
          <pc:sldMk cId="278776349" sldId="1307"/>
        </pc:sldMkLst>
        <pc:picChg chg="add mod ord">
          <ac:chgData name="HELMUT  EICHHORN" userId="1380bd42-ab3f-474b-8c93-bc8b8c7d039d" providerId="ADAL" clId="{A2831620-35EE-4356-BAE1-1DE0D1D7EA19}" dt="2021-03-03T20:37:39.915" v="411" actId="1076"/>
          <ac:picMkLst>
            <pc:docMk/>
            <pc:sldMk cId="278776349" sldId="1307"/>
            <ac:picMk id="17" creationId="{B7ECCD14-19A4-4337-B4C3-C7B3CFC5C2C1}"/>
          </ac:picMkLst>
        </pc:picChg>
        <pc:picChg chg="del ord">
          <ac:chgData name="HELMUT  EICHHORN" userId="1380bd42-ab3f-474b-8c93-bc8b8c7d039d" providerId="ADAL" clId="{A2831620-35EE-4356-BAE1-1DE0D1D7EA19}" dt="2021-03-03T20:35:28.090" v="403" actId="478"/>
          <ac:picMkLst>
            <pc:docMk/>
            <pc:sldMk cId="278776349" sldId="1307"/>
            <ac:picMk id="20" creationId="{00000000-0000-0000-0000-000000000000}"/>
          </ac:picMkLst>
        </pc:picChg>
      </pc:sldChg>
      <pc:sldChg chg="add">
        <pc:chgData name="HELMUT  EICHHORN" userId="1380bd42-ab3f-474b-8c93-bc8b8c7d039d" providerId="ADAL" clId="{A2831620-35EE-4356-BAE1-1DE0D1D7EA19}" dt="2021-03-03T20:39:45.100" v="415"/>
        <pc:sldMkLst>
          <pc:docMk/>
          <pc:sldMk cId="3185493489" sldId="1308"/>
        </pc:sldMkLst>
      </pc:sldChg>
      <pc:sldMasterChg chg="delSldLayout">
        <pc:chgData name="HELMUT  EICHHORN" userId="1380bd42-ab3f-474b-8c93-bc8b8c7d039d" providerId="ADAL" clId="{A2831620-35EE-4356-BAE1-1DE0D1D7EA19}" dt="2021-03-03T17:35:28.525" v="0" actId="47"/>
        <pc:sldMasterMkLst>
          <pc:docMk/>
          <pc:sldMasterMk cId="0" sldId="2147483648"/>
        </pc:sldMasterMkLst>
        <pc:sldLayoutChg chg="del">
          <pc:chgData name="HELMUT  EICHHORN" userId="1380bd42-ab3f-474b-8c93-bc8b8c7d039d" providerId="ADAL" clId="{A2831620-35EE-4356-BAE1-1DE0D1D7EA19}" dt="2021-03-03T17:35:28.525" v="0" actId="47"/>
          <pc:sldLayoutMkLst>
            <pc:docMk/>
            <pc:sldMasterMk cId="0" sldId="2147483648"/>
            <pc:sldLayoutMk cId="1515651998" sldId="2147483660"/>
          </pc:sldLayoutMkLst>
        </pc:sldLayoutChg>
      </pc:sldMasterChg>
    </pc:docChg>
  </pc:docChgLst>
  <pc:docChgLst>
    <pc:chgData name="HELMUT  EICHHORN" userId="1380bd42-ab3f-474b-8c93-bc8b8c7d039d" providerId="ADAL" clId="{D1D43B9A-A147-D04B-9579-1D9E5352E258}"/>
    <pc:docChg chg="undo custSel modSld">
      <pc:chgData name="HELMUT  EICHHORN" userId="1380bd42-ab3f-474b-8c93-bc8b8c7d039d" providerId="ADAL" clId="{D1D43B9A-A147-D04B-9579-1D9E5352E258}" dt="2021-05-25T03:20:51.281" v="210" actId="478"/>
      <pc:docMkLst>
        <pc:docMk/>
      </pc:docMkLst>
      <pc:sldChg chg="modSp mod">
        <pc:chgData name="HELMUT  EICHHORN" userId="1380bd42-ab3f-474b-8c93-bc8b8c7d039d" providerId="ADAL" clId="{D1D43B9A-A147-D04B-9579-1D9E5352E258}" dt="2021-05-25T03:09:03.464" v="92" actId="20577"/>
        <pc:sldMkLst>
          <pc:docMk/>
          <pc:sldMk cId="1924381666" sldId="353"/>
        </pc:sldMkLst>
        <pc:spChg chg="mod">
          <ac:chgData name="HELMUT  EICHHORN" userId="1380bd42-ab3f-474b-8c93-bc8b8c7d039d" providerId="ADAL" clId="{D1D43B9A-A147-D04B-9579-1D9E5352E258}" dt="2021-05-25T03:09:03.464" v="92" actId="20577"/>
          <ac:spMkLst>
            <pc:docMk/>
            <pc:sldMk cId="1924381666" sldId="353"/>
            <ac:spMk id="17" creationId="{00000000-0000-0000-0000-000000000000}"/>
          </ac:spMkLst>
        </pc:spChg>
      </pc:sldChg>
      <pc:sldChg chg="modSp mod">
        <pc:chgData name="HELMUT  EICHHORN" userId="1380bd42-ab3f-474b-8c93-bc8b8c7d039d" providerId="ADAL" clId="{D1D43B9A-A147-D04B-9579-1D9E5352E258}" dt="2021-05-25T03:08:00.781" v="81" actId="2711"/>
        <pc:sldMkLst>
          <pc:docMk/>
          <pc:sldMk cId="4175944604" sldId="354"/>
        </pc:sldMkLst>
        <pc:spChg chg="mod">
          <ac:chgData name="HELMUT  EICHHORN" userId="1380bd42-ab3f-474b-8c93-bc8b8c7d039d" providerId="ADAL" clId="{D1D43B9A-A147-D04B-9579-1D9E5352E258}" dt="2021-05-25T03:08:00.781" v="81" actId="2711"/>
          <ac:spMkLst>
            <pc:docMk/>
            <pc:sldMk cId="4175944604" sldId="354"/>
            <ac:spMk id="27" creationId="{76C33DD6-E8AB-C14E-9B2A-9B4F79AA11D9}"/>
          </ac:spMkLst>
        </pc:spChg>
      </pc:sldChg>
      <pc:sldChg chg="addSp delSp modSp mod">
        <pc:chgData name="HELMUT  EICHHORN" userId="1380bd42-ab3f-474b-8c93-bc8b8c7d039d" providerId="ADAL" clId="{D1D43B9A-A147-D04B-9579-1D9E5352E258}" dt="2021-05-25T03:19:37.118" v="204"/>
        <pc:sldMkLst>
          <pc:docMk/>
          <pc:sldMk cId="1390223047" sldId="413"/>
        </pc:sldMkLst>
        <pc:spChg chg="add del mod">
          <ac:chgData name="HELMUT  EICHHORN" userId="1380bd42-ab3f-474b-8c93-bc8b8c7d039d" providerId="ADAL" clId="{D1D43B9A-A147-D04B-9579-1D9E5352E258}" dt="2021-05-25T03:19:37.118" v="204"/>
          <ac:spMkLst>
            <pc:docMk/>
            <pc:sldMk cId="1390223047" sldId="413"/>
            <ac:spMk id="2" creationId="{5EA948CC-7947-8848-BFCC-5E691C8AAC13}"/>
          </ac:spMkLst>
        </pc:spChg>
        <pc:graphicFrameChg chg="mod">
          <ac:chgData name="HELMUT  EICHHORN" userId="1380bd42-ab3f-474b-8c93-bc8b8c7d039d" providerId="ADAL" clId="{D1D43B9A-A147-D04B-9579-1D9E5352E258}" dt="2021-05-25T03:17:29.751" v="201" actId="20577"/>
          <ac:graphicFrameMkLst>
            <pc:docMk/>
            <pc:sldMk cId="1390223047" sldId="413"/>
            <ac:graphicFrameMk id="4" creationId="{FD529242-1736-42A3-AB5E-8A073E529DE4}"/>
          </ac:graphicFrameMkLst>
        </pc:graphicFrameChg>
      </pc:sldChg>
      <pc:sldChg chg="addSp delSp modSp mod">
        <pc:chgData name="HELMUT  EICHHORN" userId="1380bd42-ab3f-474b-8c93-bc8b8c7d039d" providerId="ADAL" clId="{D1D43B9A-A147-D04B-9579-1D9E5352E258}" dt="2021-05-25T03:20:51.281" v="210" actId="478"/>
        <pc:sldMkLst>
          <pc:docMk/>
          <pc:sldMk cId="1072295282" sldId="1293"/>
        </pc:sldMkLst>
        <pc:picChg chg="add del mod">
          <ac:chgData name="HELMUT  EICHHORN" userId="1380bd42-ab3f-474b-8c93-bc8b8c7d039d" providerId="ADAL" clId="{D1D43B9A-A147-D04B-9579-1D9E5352E258}" dt="2021-05-25T03:20:18.903" v="208" actId="478"/>
          <ac:picMkLst>
            <pc:docMk/>
            <pc:sldMk cId="1072295282" sldId="1293"/>
            <ac:picMk id="7" creationId="{C73BB2F0-1211-B948-A583-F349897A014C}"/>
          </ac:picMkLst>
        </pc:picChg>
        <pc:picChg chg="add del">
          <ac:chgData name="HELMUT  EICHHORN" userId="1380bd42-ab3f-474b-8c93-bc8b8c7d039d" providerId="ADAL" clId="{D1D43B9A-A147-D04B-9579-1D9E5352E258}" dt="2021-05-25T03:20:51.281" v="210" actId="478"/>
          <ac:picMkLst>
            <pc:docMk/>
            <pc:sldMk cId="1072295282" sldId="1293"/>
            <ac:picMk id="9" creationId="{37443B5E-B5BF-704D-8A08-B0955F47C8B3}"/>
          </ac:picMkLst>
        </pc:picChg>
      </pc:sldChg>
      <pc:sldChg chg="addSp delSp modSp mod modAnim">
        <pc:chgData name="HELMUT  EICHHORN" userId="1380bd42-ab3f-474b-8c93-bc8b8c7d039d" providerId="ADAL" clId="{D1D43B9A-A147-D04B-9579-1D9E5352E258}" dt="2021-05-25T02:56:26.728" v="9" actId="170"/>
        <pc:sldMkLst>
          <pc:docMk/>
          <pc:sldMk cId="3974479597" sldId="1300"/>
        </pc:sldMkLst>
        <pc:picChg chg="add mod">
          <ac:chgData name="HELMUT  EICHHORN" userId="1380bd42-ab3f-474b-8c93-bc8b8c7d039d" providerId="ADAL" clId="{D1D43B9A-A147-D04B-9579-1D9E5352E258}" dt="2021-05-25T02:55:45.035" v="5" actId="1076"/>
          <ac:picMkLst>
            <pc:docMk/>
            <pc:sldMk cId="3974479597" sldId="1300"/>
            <ac:picMk id="9" creationId="{B0F0A403-CFF3-9C4C-8CA3-25105EFBCCE2}"/>
          </ac:picMkLst>
        </pc:picChg>
        <pc:picChg chg="del">
          <ac:chgData name="HELMUT  EICHHORN" userId="1380bd42-ab3f-474b-8c93-bc8b8c7d039d" providerId="ADAL" clId="{D1D43B9A-A147-D04B-9579-1D9E5352E258}" dt="2021-05-25T02:55:24.534" v="1" actId="478"/>
          <ac:picMkLst>
            <pc:docMk/>
            <pc:sldMk cId="3974479597" sldId="1300"/>
            <ac:picMk id="10" creationId="{2CF8BCDA-0C09-1C40-A6BB-32817695EF1C}"/>
          </ac:picMkLst>
        </pc:picChg>
        <pc:picChg chg="mod">
          <ac:chgData name="HELMUT  EICHHORN" userId="1380bd42-ab3f-474b-8c93-bc8b8c7d039d" providerId="ADAL" clId="{D1D43B9A-A147-D04B-9579-1D9E5352E258}" dt="2021-05-25T02:56:26.728" v="9" actId="170"/>
          <ac:picMkLst>
            <pc:docMk/>
            <pc:sldMk cId="3974479597" sldId="1300"/>
            <ac:picMk id="19" creationId="{CE028FFD-B003-42BD-9DE9-49ACA6514FF0}"/>
          </ac:picMkLst>
        </pc:picChg>
      </pc:sldChg>
      <pc:sldChg chg="addSp modSp mod delAnim modAnim">
        <pc:chgData name="HELMUT  EICHHORN" userId="1380bd42-ab3f-474b-8c93-bc8b8c7d039d" providerId="ADAL" clId="{D1D43B9A-A147-D04B-9579-1D9E5352E258}" dt="2021-05-25T03:02:10.410" v="62"/>
        <pc:sldMkLst>
          <pc:docMk/>
          <pc:sldMk cId="3731431604" sldId="1301"/>
        </pc:sldMkLst>
        <pc:spChg chg="mod">
          <ac:chgData name="HELMUT  EICHHORN" userId="1380bd42-ab3f-474b-8c93-bc8b8c7d039d" providerId="ADAL" clId="{D1D43B9A-A147-D04B-9579-1D9E5352E258}" dt="2021-05-25T03:01:21.865" v="58" actId="1076"/>
          <ac:spMkLst>
            <pc:docMk/>
            <pc:sldMk cId="3731431604" sldId="1301"/>
            <ac:spMk id="11" creationId="{B15AC979-DEF8-4558-833A-17FCCAEFA5B7}"/>
          </ac:spMkLst>
        </pc:spChg>
        <pc:spChg chg="add mod">
          <ac:chgData name="HELMUT  EICHHORN" userId="1380bd42-ab3f-474b-8c93-bc8b8c7d039d" providerId="ADAL" clId="{D1D43B9A-A147-D04B-9579-1D9E5352E258}" dt="2021-05-25T03:01:21.865" v="58" actId="1076"/>
          <ac:spMkLst>
            <pc:docMk/>
            <pc:sldMk cId="3731431604" sldId="1301"/>
            <ac:spMk id="18" creationId="{B151769E-A324-3F44-B6DD-8161776AA2CA}"/>
          </ac:spMkLst>
        </pc:spChg>
        <pc:spChg chg="add mod">
          <ac:chgData name="HELMUT  EICHHORN" userId="1380bd42-ab3f-474b-8c93-bc8b8c7d039d" providerId="ADAL" clId="{D1D43B9A-A147-D04B-9579-1D9E5352E258}" dt="2021-05-25T03:01:33.286" v="60" actId="14100"/>
          <ac:spMkLst>
            <pc:docMk/>
            <pc:sldMk cId="3731431604" sldId="1301"/>
            <ac:spMk id="19" creationId="{AFF70611-20D9-A349-8055-F014B055530B}"/>
          </ac:spMkLst>
        </pc:spChg>
        <pc:grpChg chg="add">
          <ac:chgData name="HELMUT  EICHHORN" userId="1380bd42-ab3f-474b-8c93-bc8b8c7d039d" providerId="ADAL" clId="{D1D43B9A-A147-D04B-9579-1D9E5352E258}" dt="2021-05-25T03:01:49.533" v="61" actId="164"/>
          <ac:grpSpMkLst>
            <pc:docMk/>
            <pc:sldMk cId="3731431604" sldId="1301"/>
            <ac:grpSpMk id="2" creationId="{5A25B4A3-EE68-9C48-B163-0999DF63875A}"/>
          </ac:grpSpMkLst>
        </pc:grpChg>
      </pc:sldChg>
      <pc:sldChg chg="modSp mod">
        <pc:chgData name="HELMUT  EICHHORN" userId="1380bd42-ab3f-474b-8c93-bc8b8c7d039d" providerId="ADAL" clId="{D1D43B9A-A147-D04B-9579-1D9E5352E258}" dt="2021-05-25T03:03:07.542" v="67" actId="20577"/>
        <pc:sldMkLst>
          <pc:docMk/>
          <pc:sldMk cId="2117631144" sldId="1304"/>
        </pc:sldMkLst>
        <pc:spChg chg="mod">
          <ac:chgData name="HELMUT  EICHHORN" userId="1380bd42-ab3f-474b-8c93-bc8b8c7d039d" providerId="ADAL" clId="{D1D43B9A-A147-D04B-9579-1D9E5352E258}" dt="2021-05-25T03:03:07.542" v="67" actId="20577"/>
          <ac:spMkLst>
            <pc:docMk/>
            <pc:sldMk cId="2117631144" sldId="1304"/>
            <ac:spMk id="22" creationId="{03861467-B43B-44D2-8948-9A104919EB25}"/>
          </ac:spMkLst>
        </pc:spChg>
      </pc:sldChg>
    </pc:docChg>
  </pc:docChgLst>
  <pc:docChgLst>
    <pc:chgData name="HELMUT  EICHHORN" userId="1380bd42-ab3f-474b-8c93-bc8b8c7d039d" providerId="ADAL" clId="{CD298D65-2F51-B04B-91AA-A2CA5CF62BA3}"/>
    <pc:docChg chg="undo custSel addSld delSld modSld">
      <pc:chgData name="HELMUT  EICHHORN" userId="1380bd42-ab3f-474b-8c93-bc8b8c7d039d" providerId="ADAL" clId="{CD298D65-2F51-B04B-91AA-A2CA5CF62BA3}" dt="2021-04-26T23:45:07.473" v="5"/>
      <pc:docMkLst>
        <pc:docMk/>
      </pc:docMkLst>
      <pc:sldChg chg="modTransition">
        <pc:chgData name="HELMUT  EICHHORN" userId="1380bd42-ab3f-474b-8c93-bc8b8c7d039d" providerId="ADAL" clId="{CD298D65-2F51-B04B-91AA-A2CA5CF62BA3}" dt="2021-04-26T23:45:07.473" v="5"/>
        <pc:sldMkLst>
          <pc:docMk/>
          <pc:sldMk cId="2885241128" sldId="291"/>
        </pc:sldMkLst>
      </pc:sldChg>
      <pc:sldChg chg="modSp mod">
        <pc:chgData name="HELMUT  EICHHORN" userId="1380bd42-ab3f-474b-8c93-bc8b8c7d039d" providerId="ADAL" clId="{CD298D65-2F51-B04B-91AA-A2CA5CF62BA3}" dt="2021-04-26T23:41:18.003" v="1" actId="20577"/>
        <pc:sldMkLst>
          <pc:docMk/>
          <pc:sldMk cId="609671270" sldId="1296"/>
        </pc:sldMkLst>
        <pc:spChg chg="mod">
          <ac:chgData name="HELMUT  EICHHORN" userId="1380bd42-ab3f-474b-8c93-bc8b8c7d039d" providerId="ADAL" clId="{CD298D65-2F51-B04B-91AA-A2CA5CF62BA3}" dt="2021-04-26T23:41:18.003" v="1" actId="20577"/>
          <ac:spMkLst>
            <pc:docMk/>
            <pc:sldMk cId="609671270" sldId="1296"/>
            <ac:spMk id="22" creationId="{951157D9-C71D-42A2-B43F-F44B5FFA2FD5}"/>
          </ac:spMkLst>
        </pc:spChg>
      </pc:sldChg>
      <pc:sldChg chg="delSp mod delAnim">
        <pc:chgData name="HELMUT  EICHHORN" userId="1380bd42-ab3f-474b-8c93-bc8b8c7d039d" providerId="ADAL" clId="{CD298D65-2F51-B04B-91AA-A2CA5CF62BA3}" dt="2021-04-26T23:41:35.499" v="2" actId="478"/>
        <pc:sldMkLst>
          <pc:docMk/>
          <pc:sldMk cId="3731431604" sldId="1301"/>
        </pc:sldMkLst>
        <pc:picChg chg="del">
          <ac:chgData name="HELMUT  EICHHORN" userId="1380bd42-ab3f-474b-8c93-bc8b8c7d039d" providerId="ADAL" clId="{CD298D65-2F51-B04B-91AA-A2CA5CF62BA3}" dt="2021-04-26T23:41:35.499" v="2" actId="478"/>
          <ac:picMkLst>
            <pc:docMk/>
            <pc:sldMk cId="3731431604" sldId="1301"/>
            <ac:picMk id="9" creationId="{67ABA0CD-DC9B-5A46-8C73-853954973159}"/>
          </ac:picMkLst>
        </pc:picChg>
      </pc:sldChg>
      <pc:sldChg chg="new del">
        <pc:chgData name="HELMUT  EICHHORN" userId="1380bd42-ab3f-474b-8c93-bc8b8c7d039d" providerId="ADAL" clId="{CD298D65-2F51-B04B-91AA-A2CA5CF62BA3}" dt="2021-04-26T23:42:15.349" v="4" actId="680"/>
        <pc:sldMkLst>
          <pc:docMk/>
          <pc:sldMk cId="61248147" sldId="1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50497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B2E2AAE-38BD-418D-8E70-9E740C441EB6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524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B2E2AAE-38BD-418D-8E70-9E740C441EB6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220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849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332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034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86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B2E2AAE-38BD-418D-8E70-9E740C441EB6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027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4964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"/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31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32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6" name="MARKETING I MARKETING DIGITAL">
            <a:extLst>
              <a:ext uri="{FF2B5EF4-FFF2-40B4-BE49-F238E27FC236}">
                <a16:creationId xmlns:a16="http://schemas.microsoft.com/office/drawing/2014/main" id="{182DDDC8-8036-674C-BB0E-40C56DF1904F}"/>
              </a:ext>
            </a:extLst>
          </p:cNvPr>
          <p:cNvSpPr txBox="1"/>
          <p:nvPr/>
        </p:nvSpPr>
        <p:spPr>
          <a:xfrm>
            <a:off x="447165" y="6048145"/>
            <a:ext cx="3067084" cy="27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_tradnl" sz="1800" dirty="0"/>
          </a:p>
        </p:txBody>
      </p:sp>
      <p:sp>
        <p:nvSpPr>
          <p:cNvPr id="18" name="MARKETING I MARKETING DIGITAL">
            <a:extLst>
              <a:ext uri="{FF2B5EF4-FFF2-40B4-BE49-F238E27FC236}">
                <a16:creationId xmlns:a16="http://schemas.microsoft.com/office/drawing/2014/main" id="{1297D629-E22B-0143-9AA6-7CB513A688B3}"/>
              </a:ext>
            </a:extLst>
          </p:cNvPr>
          <p:cNvSpPr txBox="1"/>
          <p:nvPr/>
        </p:nvSpPr>
        <p:spPr>
          <a:xfrm>
            <a:off x="551608" y="5825724"/>
            <a:ext cx="4454146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1800" dirty="0"/>
              <a:t>Helmut Eichhorn</a:t>
            </a:r>
          </a:p>
          <a:p>
            <a:pPr>
              <a:lnSpc>
                <a:spcPct val="100000"/>
              </a:lnSpc>
            </a:pPr>
            <a:r>
              <a:rPr lang="es-CL" sz="1800" b="0" i="1" dirty="0"/>
              <a:t>Director Económico Embajada de Chile en Perú</a:t>
            </a:r>
            <a:endParaRPr lang="es-ES" sz="1800" b="0" i="1" dirty="0"/>
          </a:p>
        </p:txBody>
      </p:sp>
      <p:sp>
        <p:nvSpPr>
          <p:cNvPr id="29" name="MARKETING I MARKETING DIGITAL">
            <a:extLst>
              <a:ext uri="{FF2B5EF4-FFF2-40B4-BE49-F238E27FC236}">
                <a16:creationId xmlns:a16="http://schemas.microsoft.com/office/drawing/2014/main" id="{597F338B-8739-A54D-B1D0-884242AF36BB}"/>
              </a:ext>
            </a:extLst>
          </p:cNvPr>
          <p:cNvSpPr txBox="1"/>
          <p:nvPr/>
        </p:nvSpPr>
        <p:spPr>
          <a:xfrm>
            <a:off x="4040230" y="468656"/>
            <a:ext cx="7275149" cy="27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es-ES" sz="1758" dirty="0"/>
              <a:t>2 de Julio 2020</a:t>
            </a:r>
          </a:p>
        </p:txBody>
      </p:sp>
      <p:sp>
        <p:nvSpPr>
          <p:cNvPr id="34" name="MARKETING I MARKETING DIGITAL">
            <a:extLst>
              <a:ext uri="{FF2B5EF4-FFF2-40B4-BE49-F238E27FC236}">
                <a16:creationId xmlns:a16="http://schemas.microsoft.com/office/drawing/2014/main" id="{79501718-A269-554D-BFF8-BE0B2ECA0C5D}"/>
              </a:ext>
            </a:extLst>
          </p:cNvPr>
          <p:cNvSpPr txBox="1"/>
          <p:nvPr/>
        </p:nvSpPr>
        <p:spPr>
          <a:xfrm>
            <a:off x="1285234" y="914614"/>
            <a:ext cx="10030145" cy="1337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 defTabSz="412750">
              <a:spcBef>
                <a:spcPts val="600"/>
              </a:spcBef>
              <a:defRPr sz="8000">
                <a:solidFill>
                  <a:srgbClr val="FF644E">
                    <a:hueOff val="10358730"/>
                    <a:satOff val="-3448"/>
                    <a:lumOff val="34722"/>
                  </a:srgbClr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s-ES" sz="7200" kern="0" dirty="0">
                <a:solidFill>
                  <a:srgbClr val="FF644E">
                    <a:hueOff val="10358730"/>
                    <a:satOff val="-3448"/>
                    <a:lumOff val="34722"/>
                  </a:srgbClr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PERU</a:t>
            </a:r>
            <a:endParaRPr lang="es-CL" sz="7200" dirty="0">
              <a:solidFill>
                <a:srgbClr val="FF644E">
                  <a:hueOff val="10358730"/>
                  <a:satOff val="-3448"/>
                  <a:lumOff val="34722"/>
                </a:srgbClr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algn="r" defTabSz="412750" hangingPunct="0">
              <a:spcBef>
                <a:spcPts val="600"/>
              </a:spcBef>
              <a:defRPr sz="8000">
                <a:solidFill>
                  <a:srgbClr val="FF644E">
                    <a:hueOff val="10358730"/>
                    <a:satOff val="-3448"/>
                    <a:lumOff val="34722"/>
                  </a:srgbClr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es-CL" sz="3600" kern="0" dirty="0">
              <a:solidFill>
                <a:srgbClr val="FF644E">
                  <a:hueOff val="10358730"/>
                  <a:satOff val="-3448"/>
                  <a:lumOff val="34722"/>
                </a:srgbClr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  <p:sp>
        <p:nvSpPr>
          <p:cNvPr id="17" name="MARKETING I MARKETING DIGITAL">
            <a:extLst>
              <a:ext uri="{FF2B5EF4-FFF2-40B4-BE49-F238E27FC236}">
                <a16:creationId xmlns:a16="http://schemas.microsoft.com/office/drawing/2014/main" id="{EECCEDB6-6495-744C-81EA-CB204552323C}"/>
              </a:ext>
            </a:extLst>
          </p:cNvPr>
          <p:cNvSpPr txBox="1"/>
          <p:nvPr/>
        </p:nvSpPr>
        <p:spPr>
          <a:xfrm>
            <a:off x="447165" y="6310638"/>
            <a:ext cx="5963098" cy="25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" sz="16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55831DB-A566-244F-9E00-45127BC80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4"/>
          <a:stretch/>
        </p:blipFill>
        <p:spPr>
          <a:xfrm>
            <a:off x="8090114" y="-57200"/>
            <a:ext cx="4232227" cy="761449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882" y="5752963"/>
            <a:ext cx="1322968" cy="6322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7B03A9-E1C6-1B45-8672-A87E10706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11"/>
            <a:ext cx="1884719" cy="2430298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042B0E4-72B0-4A5D-8F42-C9561F065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704975"/>
            <a:ext cx="8915400" cy="3448050"/>
          </a:xfrm>
          <a:prstGeom prst="rect">
            <a:avLst/>
          </a:prstGeom>
        </p:spPr>
      </p:pic>
      <p:grpSp>
        <p:nvGrpSpPr>
          <p:cNvPr id="19" name="Grupo">
            <a:extLst>
              <a:ext uri="{FF2B5EF4-FFF2-40B4-BE49-F238E27FC236}">
                <a16:creationId xmlns:a16="http://schemas.microsoft.com/office/drawing/2014/main" id="{E62A4944-C60B-4699-A67F-B059D296EEE7}"/>
              </a:ext>
            </a:extLst>
          </p:cNvPr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20" name="Rectángulo">
              <a:extLst>
                <a:ext uri="{FF2B5EF4-FFF2-40B4-BE49-F238E27FC236}">
                  <a16:creationId xmlns:a16="http://schemas.microsoft.com/office/drawing/2014/main" id="{4CBDCB5D-9599-439E-BAC7-A0F376E9E620}"/>
                </a:ext>
              </a:extLst>
            </p:cNvPr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21" name="Rectángulo">
              <a:extLst>
                <a:ext uri="{FF2B5EF4-FFF2-40B4-BE49-F238E27FC236}">
                  <a16:creationId xmlns:a16="http://schemas.microsoft.com/office/drawing/2014/main" id="{BF2B5C00-3D0F-4C7A-8231-02DBA70E073B}"/>
                </a:ext>
              </a:extLst>
            </p:cNvPr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22" name="MARKETING I MARKETING DIGITAL">
            <a:extLst>
              <a:ext uri="{FF2B5EF4-FFF2-40B4-BE49-F238E27FC236}">
                <a16:creationId xmlns:a16="http://schemas.microsoft.com/office/drawing/2014/main" id="{951157D9-C71D-42A2-B43F-F44B5FFA2FD5}"/>
              </a:ext>
            </a:extLst>
          </p:cNvPr>
          <p:cNvSpPr txBox="1"/>
          <p:nvPr/>
        </p:nvSpPr>
        <p:spPr>
          <a:xfrm>
            <a:off x="4040230" y="468656"/>
            <a:ext cx="7275149" cy="463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endParaRPr lang="es-ES" sz="1758" dirty="0">
              <a:solidFill>
                <a:srgbClr val="FF0000"/>
              </a:solidFill>
            </a:endParaRPr>
          </a:p>
          <a:p>
            <a:pPr algn="r"/>
            <a:r>
              <a:rPr lang="es-ES" sz="1758" dirty="0">
                <a:solidFill>
                  <a:schemeClr val="accent2">
                    <a:lumMod val="75000"/>
                  </a:schemeClr>
                </a:solidFill>
              </a:rPr>
              <a:t>8 de Julio 2021</a:t>
            </a:r>
          </a:p>
        </p:txBody>
      </p:sp>
      <p:sp>
        <p:nvSpPr>
          <p:cNvPr id="23" name="MARKETING I MARKETING DIGITAL">
            <a:extLst>
              <a:ext uri="{FF2B5EF4-FFF2-40B4-BE49-F238E27FC236}">
                <a16:creationId xmlns:a16="http://schemas.microsoft.com/office/drawing/2014/main" id="{D165BF11-FE71-403B-BD14-F78300C3DA42}"/>
              </a:ext>
            </a:extLst>
          </p:cNvPr>
          <p:cNvSpPr txBox="1"/>
          <p:nvPr/>
        </p:nvSpPr>
        <p:spPr>
          <a:xfrm>
            <a:off x="599565" y="6200545"/>
            <a:ext cx="3067084" cy="27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_tradnl" sz="1800" dirty="0">
              <a:solidFill>
                <a:srgbClr val="FF0000"/>
              </a:solidFill>
            </a:endParaRPr>
          </a:p>
        </p:txBody>
      </p:sp>
      <p:sp>
        <p:nvSpPr>
          <p:cNvPr id="24" name="MARKETING I MARKETING DIGITAL">
            <a:extLst>
              <a:ext uri="{FF2B5EF4-FFF2-40B4-BE49-F238E27FC236}">
                <a16:creationId xmlns:a16="http://schemas.microsoft.com/office/drawing/2014/main" id="{6F96949B-249B-4065-B11F-1D76257A4D72}"/>
              </a:ext>
            </a:extLst>
          </p:cNvPr>
          <p:cNvSpPr txBox="1"/>
          <p:nvPr/>
        </p:nvSpPr>
        <p:spPr>
          <a:xfrm>
            <a:off x="599565" y="6463038"/>
            <a:ext cx="5963098" cy="25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25" name="MARKETING I MARKETING DIGITAL">
            <a:extLst>
              <a:ext uri="{FF2B5EF4-FFF2-40B4-BE49-F238E27FC236}">
                <a16:creationId xmlns:a16="http://schemas.microsoft.com/office/drawing/2014/main" id="{E0DD2F8E-396E-4283-9D2A-CD42488E4ADE}"/>
              </a:ext>
            </a:extLst>
          </p:cNvPr>
          <p:cNvSpPr txBox="1"/>
          <p:nvPr/>
        </p:nvSpPr>
        <p:spPr>
          <a:xfrm>
            <a:off x="704008" y="5978124"/>
            <a:ext cx="4454146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1800" dirty="0">
                <a:solidFill>
                  <a:schemeClr val="accent2">
                    <a:lumMod val="75000"/>
                  </a:schemeClr>
                </a:solidFill>
              </a:rPr>
              <a:t>Helmut Eichhorn</a:t>
            </a:r>
          </a:p>
          <a:p>
            <a:pPr>
              <a:lnSpc>
                <a:spcPct val="100000"/>
              </a:lnSpc>
            </a:pPr>
            <a:r>
              <a:rPr lang="es-CL" sz="1800" b="0" i="1" dirty="0">
                <a:solidFill>
                  <a:schemeClr val="accent2">
                    <a:lumMod val="75000"/>
                  </a:schemeClr>
                </a:solidFill>
              </a:rPr>
              <a:t>Director Comercial Embajada de Chile en Perú</a:t>
            </a:r>
            <a:endParaRPr lang="es-ES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3ECA6B-147D-0B4B-96FA-F21B22030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7" r="22502"/>
          <a:stretch/>
        </p:blipFill>
        <p:spPr>
          <a:xfrm>
            <a:off x="2838" y="-18288"/>
            <a:ext cx="1194813" cy="68762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7BED3F-244D-7040-9890-30263B01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82" y="5965613"/>
            <a:ext cx="1322968" cy="632240"/>
          </a:xfrm>
          <a:prstGeom prst="rect">
            <a:avLst/>
          </a:prstGeom>
        </p:spPr>
      </p:pic>
      <p:grpSp>
        <p:nvGrpSpPr>
          <p:cNvPr id="6" name="Grupo">
            <a:extLst>
              <a:ext uri="{FF2B5EF4-FFF2-40B4-BE49-F238E27FC236}">
                <a16:creationId xmlns:a16="http://schemas.microsoft.com/office/drawing/2014/main" id="{3C443BFA-59F7-4450-82A4-BA0D54500213}"/>
              </a:ext>
            </a:extLst>
          </p:cNvPr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7" name="Rectángulo">
              <a:extLst>
                <a:ext uri="{FF2B5EF4-FFF2-40B4-BE49-F238E27FC236}">
                  <a16:creationId xmlns:a16="http://schemas.microsoft.com/office/drawing/2014/main" id="{4447CBF7-6FAB-449F-BD92-40C3DFD4CFFC}"/>
                </a:ext>
              </a:extLst>
            </p:cNvPr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8" name="Rectángulo">
              <a:extLst>
                <a:ext uri="{FF2B5EF4-FFF2-40B4-BE49-F238E27FC236}">
                  <a16:creationId xmlns:a16="http://schemas.microsoft.com/office/drawing/2014/main" id="{B3C8DFA2-EE79-4A07-99A4-2867ADAB0E01}"/>
                </a:ext>
              </a:extLst>
            </p:cNvPr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1" name="MARKETING I MARKETING DIGITAL">
            <a:extLst>
              <a:ext uri="{FF2B5EF4-FFF2-40B4-BE49-F238E27FC236}">
                <a16:creationId xmlns:a16="http://schemas.microsoft.com/office/drawing/2014/main" id="{B15AC979-DEF8-4558-833A-17FCCAEFA5B7}"/>
              </a:ext>
            </a:extLst>
          </p:cNvPr>
          <p:cNvSpPr txBox="1"/>
          <p:nvPr/>
        </p:nvSpPr>
        <p:spPr>
          <a:xfrm>
            <a:off x="447165" y="6048145"/>
            <a:ext cx="3067084" cy="27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_tradnl" sz="1800" dirty="0">
              <a:solidFill>
                <a:srgbClr val="FF0000"/>
              </a:solidFill>
            </a:endParaRPr>
          </a:p>
        </p:txBody>
      </p:sp>
      <p:sp>
        <p:nvSpPr>
          <p:cNvPr id="12" name="MARKETING I MARKETING DIGITAL">
            <a:extLst>
              <a:ext uri="{FF2B5EF4-FFF2-40B4-BE49-F238E27FC236}">
                <a16:creationId xmlns:a16="http://schemas.microsoft.com/office/drawing/2014/main" id="{0A71FDAF-BC93-40DE-8F00-16E78971BA90}"/>
              </a:ext>
            </a:extLst>
          </p:cNvPr>
          <p:cNvSpPr txBox="1"/>
          <p:nvPr/>
        </p:nvSpPr>
        <p:spPr>
          <a:xfrm>
            <a:off x="447165" y="6310638"/>
            <a:ext cx="5963098" cy="25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5" name="Rectángulo 6">
            <a:extLst>
              <a:ext uri="{FF2B5EF4-FFF2-40B4-BE49-F238E27FC236}">
                <a16:creationId xmlns:a16="http://schemas.microsoft.com/office/drawing/2014/main" id="{1D5237EC-307C-40CD-A038-8B32C909D65E}"/>
              </a:ext>
            </a:extLst>
          </p:cNvPr>
          <p:cNvSpPr txBox="1"/>
          <p:nvPr/>
        </p:nvSpPr>
        <p:spPr>
          <a:xfrm>
            <a:off x="2722194" y="613249"/>
            <a:ext cx="6105922" cy="36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800"/>
              </a:spcBef>
              <a:defRPr sz="3200" b="1" spc="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ts val="2140"/>
              </a:lnSpc>
            </a:pPr>
            <a:r>
              <a:rPr lang="es-ES" sz="2400" spc="3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Economía 2021</a:t>
            </a:r>
          </a:p>
        </p:txBody>
      </p:sp>
      <p:sp>
        <p:nvSpPr>
          <p:cNvPr id="16" name="Rectángulo 7">
            <a:extLst>
              <a:ext uri="{FF2B5EF4-FFF2-40B4-BE49-F238E27FC236}">
                <a16:creationId xmlns:a16="http://schemas.microsoft.com/office/drawing/2014/main" id="{DB7B6A9F-F540-4410-AFBC-2E12933860FC}"/>
              </a:ext>
            </a:extLst>
          </p:cNvPr>
          <p:cNvSpPr txBox="1"/>
          <p:nvPr/>
        </p:nvSpPr>
        <p:spPr>
          <a:xfrm>
            <a:off x="745857" y="228108"/>
            <a:ext cx="172579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6000" spc="-15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Perú</a:t>
            </a:r>
            <a:endParaRPr sz="6000" spc="-15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onector recto 8">
            <a:extLst>
              <a:ext uri="{FF2B5EF4-FFF2-40B4-BE49-F238E27FC236}">
                <a16:creationId xmlns:a16="http://schemas.microsoft.com/office/drawing/2014/main" id="{73AE60CA-C3FC-45A9-B296-886DD7811F3A}"/>
              </a:ext>
            </a:extLst>
          </p:cNvPr>
          <p:cNvSpPr/>
          <p:nvPr/>
        </p:nvSpPr>
        <p:spPr>
          <a:xfrm flipH="1">
            <a:off x="2576029" y="419733"/>
            <a:ext cx="0" cy="6745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45719" rIns="45719"/>
          <a:lstStyle/>
          <a:p>
            <a:endParaRPr dirty="0">
              <a:solidFill>
                <a:schemeClr val="accent1">
                  <a:lumMod val="50000"/>
                </a:schemeClr>
              </a:solidFill>
              <a:highlight>
                <a:srgbClr val="000080"/>
              </a:highligh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51B602-A029-6A48-9201-361B815FF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74" y="1393176"/>
            <a:ext cx="5295900" cy="4762500"/>
          </a:xfrm>
          <a:prstGeom prst="rect">
            <a:avLst/>
          </a:prstGeom>
        </p:spPr>
      </p:pic>
      <p:sp>
        <p:nvSpPr>
          <p:cNvPr id="19" name="Rectángulo 7">
            <a:extLst>
              <a:ext uri="{FF2B5EF4-FFF2-40B4-BE49-F238E27FC236}">
                <a16:creationId xmlns:a16="http://schemas.microsoft.com/office/drawing/2014/main" id="{35E72FD1-0786-C649-9212-2B883086F3D1}"/>
              </a:ext>
            </a:extLst>
          </p:cNvPr>
          <p:cNvSpPr txBox="1"/>
          <p:nvPr/>
        </p:nvSpPr>
        <p:spPr>
          <a:xfrm>
            <a:off x="5421861" y="6250413"/>
            <a:ext cx="156388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spc="-15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" sz="1400" spc="-15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Macroconsult</a:t>
            </a:r>
            <a:endParaRPr sz="1400" spc="-15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55434F0-CD83-9F4B-8EC1-3C54EE0E1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0" y="1456261"/>
            <a:ext cx="3218440" cy="47893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98989F-7F0A-EF42-8B43-4D89F18F1D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8" t="82056" r="1216"/>
          <a:stretch/>
        </p:blipFill>
        <p:spPr>
          <a:xfrm>
            <a:off x="8268343" y="5172179"/>
            <a:ext cx="3936403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5ECA917-7674-DF42-8FF8-85FE62CD8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/>
        </p:blipFill>
        <p:spPr>
          <a:xfrm>
            <a:off x="3021972" y="28136"/>
            <a:ext cx="9170028" cy="6877521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8" t="82056" r="1216"/>
          <a:stretch/>
        </p:blipFill>
        <p:spPr>
          <a:xfrm>
            <a:off x="8268343" y="5172179"/>
            <a:ext cx="3936403" cy="1704109"/>
          </a:xfrm>
          <a:prstGeom prst="rect">
            <a:avLst/>
          </a:prstGeom>
        </p:spPr>
      </p:pic>
      <p:sp>
        <p:nvSpPr>
          <p:cNvPr id="30" name="MARKETING I MARKETING DIGITAL">
            <a:extLst>
              <a:ext uri="{FF2B5EF4-FFF2-40B4-BE49-F238E27FC236}">
                <a16:creationId xmlns:a16="http://schemas.microsoft.com/office/drawing/2014/main" id="{EECCEDB6-6495-744C-81EA-CB204552323C}"/>
              </a:ext>
            </a:extLst>
          </p:cNvPr>
          <p:cNvSpPr txBox="1"/>
          <p:nvPr/>
        </p:nvSpPr>
        <p:spPr>
          <a:xfrm>
            <a:off x="447165" y="6310638"/>
            <a:ext cx="5963098" cy="25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" sz="1600" dirty="0"/>
          </a:p>
        </p:txBody>
      </p:sp>
      <p:grpSp>
        <p:nvGrpSpPr>
          <p:cNvPr id="23" name="Grupo"/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24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25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882" y="5965613"/>
            <a:ext cx="1322968" cy="632240"/>
          </a:xfrm>
          <a:prstGeom prst="rect">
            <a:avLst/>
          </a:prstGeom>
        </p:spPr>
      </p:pic>
      <p:sp>
        <p:nvSpPr>
          <p:cNvPr id="19" name="Rectángulo 7">
            <a:extLst>
              <a:ext uri="{FF2B5EF4-FFF2-40B4-BE49-F238E27FC236}">
                <a16:creationId xmlns:a16="http://schemas.microsoft.com/office/drawing/2014/main" id="{6C06450E-A189-E249-AC9C-A2AF60B5D314}"/>
              </a:ext>
            </a:extLst>
          </p:cNvPr>
          <p:cNvSpPr txBox="1"/>
          <p:nvPr/>
        </p:nvSpPr>
        <p:spPr>
          <a:xfrm>
            <a:off x="745857" y="228108"/>
            <a:ext cx="172579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6000" spc="-150" dirty="0">
                <a:latin typeface="Arial" charset="0"/>
                <a:ea typeface="Arial" charset="0"/>
                <a:cs typeface="Arial" charset="0"/>
              </a:rPr>
              <a:t>Perú</a:t>
            </a:r>
            <a:endParaRPr sz="60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onector recto 8">
            <a:extLst>
              <a:ext uri="{FF2B5EF4-FFF2-40B4-BE49-F238E27FC236}">
                <a16:creationId xmlns:a16="http://schemas.microsoft.com/office/drawing/2014/main" id="{11528E57-9E06-A641-8F54-7A0F70A4BFC0}"/>
              </a:ext>
            </a:extLst>
          </p:cNvPr>
          <p:cNvSpPr/>
          <p:nvPr/>
        </p:nvSpPr>
        <p:spPr>
          <a:xfrm flipH="1">
            <a:off x="2319552" y="419733"/>
            <a:ext cx="0" cy="674550"/>
          </a:xfrm>
          <a:prstGeom prst="line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3"/>
          <a:stretch/>
        </p:blipFill>
        <p:spPr>
          <a:xfrm>
            <a:off x="-60958" y="14990"/>
            <a:ext cx="10642711" cy="6876288"/>
          </a:xfrm>
          <a:prstGeom prst="rect">
            <a:avLst/>
          </a:prstGeom>
        </p:spPr>
      </p:pic>
      <p:sp>
        <p:nvSpPr>
          <p:cNvPr id="17" name="Rectángulo 6">
            <a:extLst>
              <a:ext uri="{FF2B5EF4-FFF2-40B4-BE49-F238E27FC236}">
                <a16:creationId xmlns:a16="http://schemas.microsoft.com/office/drawing/2014/main" id="{9B174267-4739-0643-ACDA-03BCB2C7C9BF}"/>
              </a:ext>
            </a:extLst>
          </p:cNvPr>
          <p:cNvSpPr txBox="1"/>
          <p:nvPr/>
        </p:nvSpPr>
        <p:spPr>
          <a:xfrm>
            <a:off x="2629268" y="765649"/>
            <a:ext cx="6068275" cy="36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800"/>
              </a:spcBef>
              <a:defRPr sz="3200" b="1" spc="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ts val="2140"/>
              </a:lnSpc>
            </a:pPr>
            <a:r>
              <a:rPr lang="es-ES" sz="2400" spc="300" dirty="0">
                <a:latin typeface="Arial" charset="0"/>
                <a:ea typeface="Arial" charset="0"/>
                <a:cs typeface="Arial" charset="0"/>
              </a:rPr>
              <a:t>Industria Lechera</a:t>
            </a:r>
          </a:p>
        </p:txBody>
      </p:sp>
      <p:sp>
        <p:nvSpPr>
          <p:cNvPr id="18" name="Rectángulo 7">
            <a:extLst>
              <a:ext uri="{FF2B5EF4-FFF2-40B4-BE49-F238E27FC236}">
                <a16:creationId xmlns:a16="http://schemas.microsoft.com/office/drawing/2014/main" id="{A052788E-507C-5D4E-95A2-88E9407DA78C}"/>
              </a:ext>
            </a:extLst>
          </p:cNvPr>
          <p:cNvSpPr txBox="1"/>
          <p:nvPr/>
        </p:nvSpPr>
        <p:spPr>
          <a:xfrm>
            <a:off x="641780" y="380508"/>
            <a:ext cx="172579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6000" spc="-150" dirty="0">
                <a:latin typeface="Arial" charset="0"/>
                <a:ea typeface="Arial" charset="0"/>
                <a:cs typeface="Arial" charset="0"/>
              </a:rPr>
              <a:t>Perú</a:t>
            </a:r>
            <a:endParaRPr sz="60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Conector recto 8">
            <a:extLst>
              <a:ext uri="{FF2B5EF4-FFF2-40B4-BE49-F238E27FC236}">
                <a16:creationId xmlns:a16="http://schemas.microsoft.com/office/drawing/2014/main" id="{D7DA00BE-82AF-F54F-938B-6F92DCE82C33}"/>
              </a:ext>
            </a:extLst>
          </p:cNvPr>
          <p:cNvSpPr/>
          <p:nvPr/>
        </p:nvSpPr>
        <p:spPr>
          <a:xfrm flipH="1">
            <a:off x="2471952" y="572133"/>
            <a:ext cx="0" cy="674550"/>
          </a:xfrm>
          <a:prstGeom prst="line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" name="Grupo">
            <a:extLst>
              <a:ext uri="{FF2B5EF4-FFF2-40B4-BE49-F238E27FC236}">
                <a16:creationId xmlns:a16="http://schemas.microsoft.com/office/drawing/2014/main" id="{FEC68B3E-51C7-A541-95DC-FF08CDA58313}"/>
              </a:ext>
            </a:extLst>
          </p:cNvPr>
          <p:cNvGrpSpPr/>
          <p:nvPr/>
        </p:nvGrpSpPr>
        <p:grpSpPr>
          <a:xfrm>
            <a:off x="10221658" y="-4514"/>
            <a:ext cx="1241336" cy="103034"/>
            <a:chOff x="0" y="0"/>
            <a:chExt cx="1129276" cy="154230"/>
          </a:xfrm>
        </p:grpSpPr>
        <p:sp>
          <p:nvSpPr>
            <p:cNvPr id="31" name="Rectángulo">
              <a:extLst>
                <a:ext uri="{FF2B5EF4-FFF2-40B4-BE49-F238E27FC236}">
                  <a16:creationId xmlns:a16="http://schemas.microsoft.com/office/drawing/2014/main" id="{B2FE8771-592C-9A41-A501-92689016F984}"/>
                </a:ext>
              </a:extLst>
            </p:cNvPr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32" name="Rectángulo">
              <a:extLst>
                <a:ext uri="{FF2B5EF4-FFF2-40B4-BE49-F238E27FC236}">
                  <a16:creationId xmlns:a16="http://schemas.microsoft.com/office/drawing/2014/main" id="{C3BD0C9D-3A9F-D94C-B257-822602885554}"/>
                </a:ext>
              </a:extLst>
            </p:cNvPr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35" name="MARKETING I MARKETING DIGITAL">
            <a:extLst>
              <a:ext uri="{FF2B5EF4-FFF2-40B4-BE49-F238E27FC236}">
                <a16:creationId xmlns:a16="http://schemas.microsoft.com/office/drawing/2014/main" id="{019E516A-EB3F-3C45-BF59-90B59E023E90}"/>
              </a:ext>
            </a:extLst>
          </p:cNvPr>
          <p:cNvSpPr txBox="1"/>
          <p:nvPr/>
        </p:nvSpPr>
        <p:spPr>
          <a:xfrm>
            <a:off x="375195" y="1435396"/>
            <a:ext cx="11816803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</a:pPr>
            <a:endParaRPr lang="es-C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C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redondeado 86">
            <a:extLst>
              <a:ext uri="{FF2B5EF4-FFF2-40B4-BE49-F238E27FC236}">
                <a16:creationId xmlns:a16="http://schemas.microsoft.com/office/drawing/2014/main" id="{FE06415D-4F46-41E7-A376-438E9734D819}"/>
              </a:ext>
            </a:extLst>
          </p:cNvPr>
          <p:cNvSpPr/>
          <p:nvPr/>
        </p:nvSpPr>
        <p:spPr>
          <a:xfrm>
            <a:off x="309486" y="1519311"/>
            <a:ext cx="3314026" cy="4317842"/>
          </a:xfrm>
          <a:prstGeom prst="roundRect">
            <a:avLst>
              <a:gd name="adj" fmla="val 6993"/>
            </a:avLst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En Perú existen 452 mil productores de leche</a:t>
            </a: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CL" dirty="0">
              <a:solidFill>
                <a:schemeClr val="bg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85%  ganadería familiar de subsistencia </a:t>
            </a: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14% son pequeños y medianos productores</a:t>
            </a: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 1% está congregado en las grandes empresas</a:t>
            </a:r>
          </a:p>
          <a:p>
            <a:pPr fontAlgn="base"/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redondeado 86">
            <a:extLst>
              <a:ext uri="{FF2B5EF4-FFF2-40B4-BE49-F238E27FC236}">
                <a16:creationId xmlns:a16="http://schemas.microsoft.com/office/drawing/2014/main" id="{92FEB604-5712-47C1-9F4B-1EEC7F5622AB}"/>
              </a:ext>
            </a:extLst>
          </p:cNvPr>
          <p:cNvSpPr/>
          <p:nvPr/>
        </p:nvSpPr>
        <p:spPr>
          <a:xfrm>
            <a:off x="3756073" y="1545099"/>
            <a:ext cx="3297613" cy="4317842"/>
          </a:xfrm>
          <a:prstGeom prst="roundRect">
            <a:avLst>
              <a:gd name="adj" fmla="val 6993"/>
            </a:avLst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La producción nacional de leche 2020: 1.9 MM ton</a:t>
            </a:r>
          </a:p>
          <a:p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CL" dirty="0">
              <a:solidFill>
                <a:schemeClr val="bg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49% se destina la industria lechera.</a:t>
            </a: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43% se destina a la elaboración de derivados lácteos (quesos y yogurt)</a:t>
            </a: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1800" b="0" dirty="0">
                <a:latin typeface="Arial" panose="020B0604020202020204" pitchFamily="34" charset="0"/>
                <a:cs typeface="Arial" panose="020B0604020202020204" pitchFamily="34" charset="0"/>
              </a:rPr>
              <a:t>8% para el consumo directo, leche fresca.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redondeado 86">
            <a:extLst>
              <a:ext uri="{FF2B5EF4-FFF2-40B4-BE49-F238E27FC236}">
                <a16:creationId xmlns:a16="http://schemas.microsoft.com/office/drawing/2014/main" id="{91B6953F-7D7E-4308-955D-AD5B0178239F}"/>
              </a:ext>
            </a:extLst>
          </p:cNvPr>
          <p:cNvSpPr/>
          <p:nvPr/>
        </p:nvSpPr>
        <p:spPr>
          <a:xfrm>
            <a:off x="7256592" y="1542750"/>
            <a:ext cx="3297613" cy="4317843"/>
          </a:xfrm>
          <a:prstGeom prst="roundRect">
            <a:avLst>
              <a:gd name="adj" fmla="val 6993"/>
            </a:avLst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Regiones productoras principales :</a:t>
            </a:r>
          </a:p>
          <a:p>
            <a:r>
              <a:rPr lang="es-PE" sz="2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CL" sz="2000" dirty="0">
              <a:solidFill>
                <a:schemeClr val="bg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2000" b="0" dirty="0">
                <a:latin typeface="Arial" panose="020B0604020202020204" pitchFamily="34" charset="0"/>
                <a:cs typeface="Arial" panose="020B0604020202020204" pitchFamily="34" charset="0"/>
              </a:rPr>
              <a:t>Cajamarca  19%</a:t>
            </a:r>
          </a:p>
          <a:p>
            <a:pPr fontAlgn="base"/>
            <a:endParaRPr lang="es-P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2000" b="0" dirty="0">
                <a:latin typeface="Arial" panose="020B0604020202020204" pitchFamily="34" charset="0"/>
                <a:cs typeface="Arial" panose="020B0604020202020204" pitchFamily="34" charset="0"/>
              </a:rPr>
              <a:t>Arequipa  18%</a:t>
            </a:r>
          </a:p>
          <a:p>
            <a:pPr fontAlgn="base"/>
            <a:endParaRPr lang="es-P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PE" sz="2000" b="0" dirty="0">
                <a:latin typeface="Arial" panose="020B0604020202020204" pitchFamily="34" charset="0"/>
                <a:cs typeface="Arial" panose="020B0604020202020204" pitchFamily="34" charset="0"/>
              </a:rPr>
              <a:t>Lima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14%</a:t>
            </a: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7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D7C4CBD-D32C-FB4A-9887-E8D928AD1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4"/>
          <a:stretch/>
        </p:blipFill>
        <p:spPr>
          <a:xfrm>
            <a:off x="0" y="-4331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882" y="5965613"/>
            <a:ext cx="1322968" cy="632240"/>
          </a:xfrm>
          <a:prstGeom prst="rect">
            <a:avLst/>
          </a:prstGeom>
        </p:spPr>
      </p:pic>
      <p:grpSp>
        <p:nvGrpSpPr>
          <p:cNvPr id="14" name="Grupo"/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16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7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5" name="Rectángulo 6">
            <a:extLst>
              <a:ext uri="{FF2B5EF4-FFF2-40B4-BE49-F238E27FC236}">
                <a16:creationId xmlns:a16="http://schemas.microsoft.com/office/drawing/2014/main" id="{D0D56E76-076D-9B47-A67A-4A80C30295F2}"/>
              </a:ext>
            </a:extLst>
          </p:cNvPr>
          <p:cNvSpPr txBox="1"/>
          <p:nvPr/>
        </p:nvSpPr>
        <p:spPr>
          <a:xfrm>
            <a:off x="2722194" y="613249"/>
            <a:ext cx="5101006" cy="36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800"/>
              </a:spcBef>
              <a:defRPr sz="3200" b="1" spc="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ts val="2140"/>
              </a:lnSpc>
            </a:pPr>
            <a:r>
              <a:rPr lang="es-ES" sz="2400" spc="300" dirty="0">
                <a:latin typeface="Arial" charset="0"/>
                <a:ea typeface="Arial" charset="0"/>
                <a:cs typeface="Arial" charset="0"/>
              </a:rPr>
              <a:t>Producción de leche</a:t>
            </a:r>
          </a:p>
        </p:txBody>
      </p:sp>
      <p:sp>
        <p:nvSpPr>
          <p:cNvPr id="18" name="Rectángulo 7">
            <a:extLst>
              <a:ext uri="{FF2B5EF4-FFF2-40B4-BE49-F238E27FC236}">
                <a16:creationId xmlns:a16="http://schemas.microsoft.com/office/drawing/2014/main" id="{531EBD10-44A1-A94F-938A-07FD6E6C3AE6}"/>
              </a:ext>
            </a:extLst>
          </p:cNvPr>
          <p:cNvSpPr txBox="1"/>
          <p:nvPr/>
        </p:nvSpPr>
        <p:spPr>
          <a:xfrm>
            <a:off x="745857" y="228108"/>
            <a:ext cx="172579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6000" spc="-150" dirty="0">
                <a:latin typeface="Arial" charset="0"/>
                <a:ea typeface="Arial" charset="0"/>
                <a:cs typeface="Arial" charset="0"/>
              </a:rPr>
              <a:t>Perú</a:t>
            </a:r>
            <a:endParaRPr sz="60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ector recto 8">
            <a:extLst>
              <a:ext uri="{FF2B5EF4-FFF2-40B4-BE49-F238E27FC236}">
                <a16:creationId xmlns:a16="http://schemas.microsoft.com/office/drawing/2014/main" id="{5192D6A1-4184-C647-BFAC-64029CAE6F73}"/>
              </a:ext>
            </a:extLst>
          </p:cNvPr>
          <p:cNvSpPr/>
          <p:nvPr/>
        </p:nvSpPr>
        <p:spPr>
          <a:xfrm flipH="1">
            <a:off x="2576029" y="419733"/>
            <a:ext cx="0" cy="674550"/>
          </a:xfrm>
          <a:prstGeom prst="line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7F71DA-BDFB-4D81-A9F3-EED075872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7A0E67-ADEF-4393-BFD9-79AB7B36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31" name="MARKETING I MARKETING DIGITAL">
            <a:extLst>
              <a:ext uri="{FF2B5EF4-FFF2-40B4-BE49-F238E27FC236}">
                <a16:creationId xmlns:a16="http://schemas.microsoft.com/office/drawing/2014/main" id="{892152AA-0306-41B1-AA0A-5B6B7B0D2FBC}"/>
              </a:ext>
            </a:extLst>
          </p:cNvPr>
          <p:cNvSpPr txBox="1"/>
          <p:nvPr/>
        </p:nvSpPr>
        <p:spPr>
          <a:xfrm>
            <a:off x="407963" y="1294228"/>
            <a:ext cx="11784037" cy="4504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49% que se destina para la industria </a:t>
            </a:r>
          </a:p>
          <a:p>
            <a:r>
              <a:rPr lang="es-PE" sz="16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 Leche Fresca</a:t>
            </a:r>
            <a:endParaRPr lang="es-CO" sz="16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43%  elaboración de derivados lácteos (principalmente quesos)</a:t>
            </a:r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6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lang="es-C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C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2" descr="Web Oficial de Leche Gloria, la leche que prefiere el Perú">
            <a:extLst>
              <a:ext uri="{FF2B5EF4-FFF2-40B4-BE49-F238E27FC236}">
                <a16:creationId xmlns:a16="http://schemas.microsoft.com/office/drawing/2014/main" id="{431B8A2C-45F5-477A-8D7F-5F455FCB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65" y="1085640"/>
            <a:ext cx="1093364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" descr="Laive: Digesa suspende producción de la planta de leche UHT | Canal N">
            <a:extLst>
              <a:ext uri="{FF2B5EF4-FFF2-40B4-BE49-F238E27FC236}">
                <a16:creationId xmlns:a16="http://schemas.microsoft.com/office/drawing/2014/main" id="{6CE58CC4-5C67-4D74-A693-5C0AADAA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4" y="1082897"/>
            <a:ext cx="12954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4" descr="Ideal | Nestlé">
            <a:extLst>
              <a:ext uri="{FF2B5EF4-FFF2-40B4-BE49-F238E27FC236}">
                <a16:creationId xmlns:a16="http://schemas.microsoft.com/office/drawing/2014/main" id="{3115DE2C-C7A8-4CE3-A9F2-045B6587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70" y="1117209"/>
            <a:ext cx="9620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5" descr="Pura Vida // Website - Brandtree Group">
            <a:extLst>
              <a:ext uri="{FF2B5EF4-FFF2-40B4-BE49-F238E27FC236}">
                <a16:creationId xmlns:a16="http://schemas.microsoft.com/office/drawing/2014/main" id="{D12C7F9A-937C-48B5-80E9-FEC0B1E0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310" y="1089732"/>
            <a:ext cx="1371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4C17C57-732C-4D7B-A061-8C65AEEA0FD2}"/>
              </a:ext>
            </a:extLst>
          </p:cNvPr>
          <p:cNvSpPr txBox="1"/>
          <p:nvPr/>
        </p:nvSpPr>
        <p:spPr>
          <a:xfrm>
            <a:off x="3525968" y="4150232"/>
            <a:ext cx="2293139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US$ 687 millones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US$ 689 millones</a:t>
            </a:r>
          </a:p>
          <a:p>
            <a:pPr algn="ctr"/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C7F43E-6697-40D4-9DB6-91FAA3AE6EE5}"/>
              </a:ext>
            </a:extLst>
          </p:cNvPr>
          <p:cNvSpPr txBox="1"/>
          <p:nvPr/>
        </p:nvSpPr>
        <p:spPr>
          <a:xfrm>
            <a:off x="6521488" y="4198238"/>
            <a:ext cx="173809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6.500 plantas queseras industriales y artesanales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D8B64B4-25DC-404D-84C3-E9D2C54AC8D3}"/>
              </a:ext>
            </a:extLst>
          </p:cNvPr>
          <p:cNvSpPr txBox="1"/>
          <p:nvPr/>
        </p:nvSpPr>
        <p:spPr>
          <a:xfrm>
            <a:off x="9185427" y="4189522"/>
            <a:ext cx="155384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per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4.3 </a:t>
            </a: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</a:p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/persona/año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75BE76-B893-4606-9AD0-29A7258D5752}"/>
              </a:ext>
            </a:extLst>
          </p:cNvPr>
          <p:cNvSpPr txBox="1"/>
          <p:nvPr/>
        </p:nvSpPr>
        <p:spPr>
          <a:xfrm>
            <a:off x="410180" y="3709613"/>
            <a:ext cx="466665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 Quesos</a:t>
            </a:r>
            <a:endParaRPr lang="es-CO" sz="16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A357F2B-5A2B-42FB-9148-745E1E5E30F9}"/>
              </a:ext>
            </a:extLst>
          </p:cNvPr>
          <p:cNvSpPr txBox="1"/>
          <p:nvPr/>
        </p:nvSpPr>
        <p:spPr>
          <a:xfrm>
            <a:off x="429054" y="4113789"/>
            <a:ext cx="2293140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Queso maduro</a:t>
            </a:r>
          </a:p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paria, andino, tipo gouda, tipo camembert, tipo </a:t>
            </a:r>
            <a:r>
              <a:rPr lang="es-P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dambo</a:t>
            </a: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tipo </a:t>
            </a:r>
            <a:r>
              <a:rPr lang="es-P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edam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F695FCA-B553-4BB4-B3B9-BBC588780EF4}"/>
              </a:ext>
            </a:extLst>
          </p:cNvPr>
          <p:cNvSpPr txBox="1"/>
          <p:nvPr/>
        </p:nvSpPr>
        <p:spPr>
          <a:xfrm>
            <a:off x="3525968" y="2230007"/>
            <a:ext cx="2325619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US$ 718 millones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US$ 767 millones</a:t>
            </a:r>
          </a:p>
          <a:p>
            <a:pPr algn="ctr"/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B73B8C1-B3F7-4DF9-ACCD-720BCCA25A2B}"/>
              </a:ext>
            </a:extLst>
          </p:cNvPr>
          <p:cNvSpPr txBox="1"/>
          <p:nvPr/>
        </p:nvSpPr>
        <p:spPr>
          <a:xfrm>
            <a:off x="6526922" y="2235934"/>
            <a:ext cx="1732658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anual 2.91% entre 2021 al 2025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4578CCD-A12B-4C19-B936-7B56B51C756C}"/>
              </a:ext>
            </a:extLst>
          </p:cNvPr>
          <p:cNvSpPr txBox="1"/>
          <p:nvPr/>
        </p:nvSpPr>
        <p:spPr>
          <a:xfrm>
            <a:off x="9180274" y="2235934"/>
            <a:ext cx="197314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per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lits/per/año</a:t>
            </a:r>
          </a:p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</a:p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 160 ltrs/per/año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2456BEC-330C-4D85-B60A-9FA0518D09C9}"/>
              </a:ext>
            </a:extLst>
          </p:cNvPr>
          <p:cNvSpPr txBox="1"/>
          <p:nvPr/>
        </p:nvSpPr>
        <p:spPr>
          <a:xfrm>
            <a:off x="429053" y="2235663"/>
            <a:ext cx="267539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Consumo: 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leche  fresca/evaporada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leche fresca UHT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1% leche en polvo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4153DBA-C22E-4C0E-BEAC-00EDA7806E67}"/>
              </a:ext>
            </a:extLst>
          </p:cNvPr>
          <p:cNvSpPr txBox="1"/>
          <p:nvPr/>
        </p:nvSpPr>
        <p:spPr>
          <a:xfrm>
            <a:off x="3542207" y="5707975"/>
            <a:ext cx="2293139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US$ 722 millones</a:t>
            </a: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US$ 724 millones</a:t>
            </a:r>
          </a:p>
          <a:p>
            <a:pPr algn="ctr"/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CB6F0DA-CD59-4DB6-9450-645C18AE9ED7}"/>
              </a:ext>
            </a:extLst>
          </p:cNvPr>
          <p:cNvSpPr txBox="1"/>
          <p:nvPr/>
        </p:nvSpPr>
        <p:spPr>
          <a:xfrm>
            <a:off x="6521488" y="5720639"/>
            <a:ext cx="173809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anual 2.05% entre 2021 al 2025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6D63F00-EE0A-48DE-82F3-8CE0EE560F97}"/>
              </a:ext>
            </a:extLst>
          </p:cNvPr>
          <p:cNvSpPr txBox="1"/>
          <p:nvPr/>
        </p:nvSpPr>
        <p:spPr>
          <a:xfrm>
            <a:off x="9158991" y="5756221"/>
            <a:ext cx="1520324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per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11 kg/ persona/ año</a:t>
            </a: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66F6E10-5E16-4E26-B35C-6B81337D4040}"/>
              </a:ext>
            </a:extLst>
          </p:cNvPr>
          <p:cNvSpPr txBox="1"/>
          <p:nvPr/>
        </p:nvSpPr>
        <p:spPr>
          <a:xfrm>
            <a:off x="429055" y="5712893"/>
            <a:ext cx="2314454" cy="6771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y con aditivos como frutas o aromas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3D0F36F-BF18-49C6-87F2-58DAF2D7F732}"/>
              </a:ext>
            </a:extLst>
          </p:cNvPr>
          <p:cNvSpPr txBox="1"/>
          <p:nvPr/>
        </p:nvSpPr>
        <p:spPr>
          <a:xfrm>
            <a:off x="442660" y="5256094"/>
            <a:ext cx="466665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  Yogurt </a:t>
            </a:r>
            <a:endParaRPr lang="es-CO" sz="16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52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D7C4CBD-D32C-FB4A-9887-E8D928AD1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4"/>
          <a:stretch/>
        </p:blipFill>
        <p:spPr>
          <a:xfrm>
            <a:off x="44972" y="24804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882" y="5965613"/>
            <a:ext cx="1322968" cy="632240"/>
          </a:xfrm>
          <a:prstGeom prst="rect">
            <a:avLst/>
          </a:prstGeom>
        </p:spPr>
      </p:pic>
      <p:grpSp>
        <p:nvGrpSpPr>
          <p:cNvPr id="14" name="Grupo"/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16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7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5" name="Rectángulo 6">
            <a:extLst>
              <a:ext uri="{FF2B5EF4-FFF2-40B4-BE49-F238E27FC236}">
                <a16:creationId xmlns:a16="http://schemas.microsoft.com/office/drawing/2014/main" id="{D0D56E76-076D-9B47-A67A-4A80C30295F2}"/>
              </a:ext>
            </a:extLst>
          </p:cNvPr>
          <p:cNvSpPr txBox="1"/>
          <p:nvPr/>
        </p:nvSpPr>
        <p:spPr>
          <a:xfrm>
            <a:off x="2722193" y="613249"/>
            <a:ext cx="7864681" cy="36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800"/>
              </a:spcBef>
              <a:defRPr sz="3200" b="1" spc="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ts val="2140"/>
              </a:lnSpc>
            </a:pPr>
            <a:r>
              <a:rPr lang="es-ES" sz="2400" spc="300" dirty="0">
                <a:latin typeface="Arial" charset="0"/>
                <a:ea typeface="Arial" charset="0"/>
                <a:cs typeface="Arial" charset="0"/>
              </a:rPr>
              <a:t>Exportaciones de leche y sus derivados </a:t>
            </a:r>
          </a:p>
        </p:txBody>
      </p:sp>
      <p:sp>
        <p:nvSpPr>
          <p:cNvPr id="18" name="Rectángulo 7">
            <a:extLst>
              <a:ext uri="{FF2B5EF4-FFF2-40B4-BE49-F238E27FC236}">
                <a16:creationId xmlns:a16="http://schemas.microsoft.com/office/drawing/2014/main" id="{531EBD10-44A1-A94F-938A-07FD6E6C3AE6}"/>
              </a:ext>
            </a:extLst>
          </p:cNvPr>
          <p:cNvSpPr txBox="1"/>
          <p:nvPr/>
        </p:nvSpPr>
        <p:spPr>
          <a:xfrm>
            <a:off x="745857" y="228108"/>
            <a:ext cx="172579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6000" spc="-150" dirty="0">
                <a:latin typeface="Arial" charset="0"/>
                <a:ea typeface="Arial" charset="0"/>
                <a:cs typeface="Arial" charset="0"/>
              </a:rPr>
              <a:t>Perú</a:t>
            </a:r>
            <a:endParaRPr sz="60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ector recto 8">
            <a:extLst>
              <a:ext uri="{FF2B5EF4-FFF2-40B4-BE49-F238E27FC236}">
                <a16:creationId xmlns:a16="http://schemas.microsoft.com/office/drawing/2014/main" id="{5192D6A1-4184-C647-BFAC-64029CAE6F73}"/>
              </a:ext>
            </a:extLst>
          </p:cNvPr>
          <p:cNvSpPr/>
          <p:nvPr/>
        </p:nvSpPr>
        <p:spPr>
          <a:xfrm flipH="1">
            <a:off x="2576029" y="419733"/>
            <a:ext cx="0" cy="674550"/>
          </a:xfrm>
          <a:prstGeom prst="line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7F71DA-BDFB-4D81-A9F3-EED075872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7A0E67-ADEF-4393-BFD9-79AB7B36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D96853-F0F6-4BDB-9319-F1FD9DB7C01A}"/>
              </a:ext>
            </a:extLst>
          </p:cNvPr>
          <p:cNvSpPr txBox="1"/>
          <p:nvPr/>
        </p:nvSpPr>
        <p:spPr>
          <a:xfrm>
            <a:off x="479685" y="1437333"/>
            <a:ext cx="113325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Exportaciones</a:t>
            </a:r>
            <a:r>
              <a:rPr lang="es-PE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leche y derivados lácteos </a:t>
            </a:r>
            <a:r>
              <a:rPr lang="es-PE" sz="2000" b="1" dirty="0">
                <a:solidFill>
                  <a:schemeClr val="bg1"/>
                </a:solidFill>
              </a:rPr>
              <a:t>ascendieron</a:t>
            </a:r>
            <a:r>
              <a:rPr lang="es-PE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US$ 74.7 millones el 2020</a:t>
            </a:r>
            <a:endParaRPr lang="es-CO" sz="2000" b="1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s-CO" sz="2000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  <a:latin typeface="+mj-lt"/>
            </a:endParaRPr>
          </a:p>
          <a:p>
            <a:endParaRPr lang="es-CO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7945A0A-E2F0-4319-B3A0-D9E51293B0AB}"/>
              </a:ext>
            </a:extLst>
          </p:cNvPr>
          <p:cNvSpPr txBox="1"/>
          <p:nvPr/>
        </p:nvSpPr>
        <p:spPr>
          <a:xfrm>
            <a:off x="464695" y="2323478"/>
            <a:ext cx="52856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Productos exportados :</a:t>
            </a:r>
          </a:p>
          <a:p>
            <a:endParaRPr lang="es-CO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Leche evaporada US$ 72.1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Queso fresco a US$ 2.1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Mantequilla a US$ 254.000,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Yogurt aromatizado a US$ 209.000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B19746B-9FE6-47A6-9BB3-FBCB1D2F6145}"/>
              </a:ext>
            </a:extLst>
          </p:cNvPr>
          <p:cNvSpPr txBox="1"/>
          <p:nvPr/>
        </p:nvSpPr>
        <p:spPr>
          <a:xfrm>
            <a:off x="6283600" y="2243079"/>
            <a:ext cx="5223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Destinos de las exportaciones:</a:t>
            </a:r>
          </a:p>
          <a:p>
            <a:endParaRPr lang="es-PE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Haití con US$ 39.4 millones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Chile con US$ 9.8 millones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Bolivia con US$ 7.6 millones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Bahamas con US$ 3 millones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Trinidad y Tobago con US$ 1.6 millones</a:t>
            </a:r>
            <a:endParaRPr lang="es-CO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D7C4CBD-D32C-FB4A-9887-E8D928AD1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4"/>
          <a:stretch/>
        </p:blipFill>
        <p:spPr>
          <a:xfrm>
            <a:off x="44972" y="24804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882" y="5965613"/>
            <a:ext cx="1322968" cy="632240"/>
          </a:xfrm>
          <a:prstGeom prst="rect">
            <a:avLst/>
          </a:prstGeom>
        </p:spPr>
      </p:pic>
      <p:grpSp>
        <p:nvGrpSpPr>
          <p:cNvPr id="14" name="Grupo"/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16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7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5" name="Rectángulo 6">
            <a:extLst>
              <a:ext uri="{FF2B5EF4-FFF2-40B4-BE49-F238E27FC236}">
                <a16:creationId xmlns:a16="http://schemas.microsoft.com/office/drawing/2014/main" id="{D0D56E76-076D-9B47-A67A-4A80C30295F2}"/>
              </a:ext>
            </a:extLst>
          </p:cNvPr>
          <p:cNvSpPr txBox="1"/>
          <p:nvPr/>
        </p:nvSpPr>
        <p:spPr>
          <a:xfrm>
            <a:off x="2722193" y="613249"/>
            <a:ext cx="7864681" cy="36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800"/>
              </a:spcBef>
              <a:defRPr sz="3200" b="1" spc="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ts val="2140"/>
              </a:lnSpc>
            </a:pPr>
            <a:r>
              <a:rPr lang="es-ES" sz="2400" spc="300" dirty="0">
                <a:latin typeface="Arial" charset="0"/>
                <a:ea typeface="Arial" charset="0"/>
                <a:cs typeface="Arial" charset="0"/>
              </a:rPr>
              <a:t>Importaciones de leche y sus derivados </a:t>
            </a:r>
          </a:p>
        </p:txBody>
      </p:sp>
      <p:sp>
        <p:nvSpPr>
          <p:cNvPr id="18" name="Rectángulo 7">
            <a:extLst>
              <a:ext uri="{FF2B5EF4-FFF2-40B4-BE49-F238E27FC236}">
                <a16:creationId xmlns:a16="http://schemas.microsoft.com/office/drawing/2014/main" id="{531EBD10-44A1-A94F-938A-07FD6E6C3AE6}"/>
              </a:ext>
            </a:extLst>
          </p:cNvPr>
          <p:cNvSpPr txBox="1"/>
          <p:nvPr/>
        </p:nvSpPr>
        <p:spPr>
          <a:xfrm>
            <a:off x="745857" y="228108"/>
            <a:ext cx="172579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8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6000" spc="-150" dirty="0">
                <a:latin typeface="Arial" charset="0"/>
                <a:ea typeface="Arial" charset="0"/>
                <a:cs typeface="Arial" charset="0"/>
              </a:rPr>
              <a:t>Perú</a:t>
            </a:r>
            <a:endParaRPr sz="60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ector recto 8">
            <a:extLst>
              <a:ext uri="{FF2B5EF4-FFF2-40B4-BE49-F238E27FC236}">
                <a16:creationId xmlns:a16="http://schemas.microsoft.com/office/drawing/2014/main" id="{5192D6A1-4184-C647-BFAC-64029CAE6F73}"/>
              </a:ext>
            </a:extLst>
          </p:cNvPr>
          <p:cNvSpPr/>
          <p:nvPr/>
        </p:nvSpPr>
        <p:spPr>
          <a:xfrm flipH="1">
            <a:off x="2576029" y="419733"/>
            <a:ext cx="0" cy="674550"/>
          </a:xfrm>
          <a:prstGeom prst="line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7F71DA-BDFB-4D81-A9F3-EED075872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7A0E67-ADEF-4393-BFD9-79AB7B36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D96853-F0F6-4BDB-9319-F1FD9DB7C01A}"/>
              </a:ext>
            </a:extLst>
          </p:cNvPr>
          <p:cNvSpPr txBox="1"/>
          <p:nvPr/>
        </p:nvSpPr>
        <p:spPr>
          <a:xfrm>
            <a:off x="479685" y="1349117"/>
            <a:ext cx="1133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Importaciones  de leche y derivados lácteos ascendieron  a US$ 254.9 millones el 2020</a:t>
            </a:r>
            <a:endParaRPr lang="es-CO" sz="2000" b="1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7945A0A-E2F0-4319-B3A0-D9E51293B0AB}"/>
              </a:ext>
            </a:extLst>
          </p:cNvPr>
          <p:cNvSpPr txBox="1"/>
          <p:nvPr/>
        </p:nvSpPr>
        <p:spPr>
          <a:xfrm>
            <a:off x="464695" y="2323478"/>
            <a:ext cx="563130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Productos importados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Leche y nata concentrada  US$ 135.7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Leche condensada   US$ 11.1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Queso fresco  US$ 7.6 millones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Leche evaporada  US$ 5.1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Queso fundido US$ </a:t>
            </a:r>
            <a:r>
              <a:rPr lang="es-PE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3.8</a:t>
            </a: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Mantequilla  US$ 2.6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Grasa láctea anhidra  US$ 44.5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Queso pasta azul US$ 432.000.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B19746B-9FE6-47A6-9BB3-FBCB1D2F6145}"/>
              </a:ext>
            </a:extLst>
          </p:cNvPr>
          <p:cNvSpPr txBox="1"/>
          <p:nvPr/>
        </p:nvSpPr>
        <p:spPr>
          <a:xfrm>
            <a:off x="6283600" y="2243079"/>
            <a:ext cx="52234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principales proveedores</a:t>
            </a:r>
          </a:p>
          <a:p>
            <a:r>
              <a:rPr lang="es-PE" sz="2000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 Unidos con US$ 92.2 millones,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Nueva Zelanda con US$ 48.7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Argentina con US$ 39.3 millones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Chile con US$ 20 millones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Alemania con US$ 10.9 millones  </a:t>
            </a:r>
          </a:p>
        </p:txBody>
      </p:sp>
    </p:spTree>
    <p:extLst>
      <p:ext uri="{BB962C8B-B14F-4D97-AF65-F5344CB8AC3E}">
        <p14:creationId xmlns:p14="http://schemas.microsoft.com/office/powerpoint/2010/main" val="23969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ángulo 30"/>
          <p:cNvSpPr txBox="1"/>
          <p:nvPr/>
        </p:nvSpPr>
        <p:spPr>
          <a:xfrm>
            <a:off x="702527" y="2737625"/>
            <a:ext cx="5241073" cy="2431435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tabLst>
                <a:tab pos="4572000" algn="l"/>
              </a:tabLst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3200" dirty="0">
                <a:sym typeface="Helvetica"/>
              </a:rPr>
              <a:t>Paulina Torres</a:t>
            </a:r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dirty="0">
              <a:solidFill>
                <a:schemeClr val="bg1"/>
              </a:solidFill>
            </a:endParaRPr>
          </a:p>
          <a:p>
            <a:r>
              <a:rPr lang="es-ES_tradnl" sz="2000" dirty="0">
                <a:solidFill>
                  <a:schemeClr val="bg1"/>
                </a:solidFill>
              </a:rPr>
              <a:t>Asesora Comercial</a:t>
            </a:r>
          </a:p>
          <a:p>
            <a:r>
              <a:rPr lang="es-ES_tradnl" sz="2000" dirty="0" err="1">
                <a:solidFill>
                  <a:schemeClr val="bg1"/>
                </a:solidFill>
              </a:rPr>
              <a:t>ProChile</a:t>
            </a:r>
            <a:endParaRPr lang="es-ES_tradnl" sz="2000" dirty="0">
              <a:solidFill>
                <a:schemeClr val="bg1"/>
              </a:solidFill>
            </a:endParaRPr>
          </a:p>
          <a:p>
            <a:r>
              <a:rPr lang="es-ES_tradnl" sz="2000" dirty="0">
                <a:solidFill>
                  <a:schemeClr val="bg1"/>
                </a:solidFill>
              </a:rPr>
              <a:t>Perú</a:t>
            </a:r>
          </a:p>
          <a:p>
            <a:endParaRPr lang="es-ES_tradnl" sz="2000" dirty="0">
              <a:solidFill>
                <a:schemeClr val="bg1"/>
              </a:solidFill>
            </a:endParaRPr>
          </a:p>
          <a:p>
            <a:r>
              <a:rPr lang="es-ES_tradnl" sz="2000" dirty="0">
                <a:solidFill>
                  <a:schemeClr val="bg1"/>
                </a:solidFill>
              </a:rPr>
              <a:t>Alimentos, Agricultura, Acuicultura y Forestal</a:t>
            </a: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122" y="5965613"/>
            <a:ext cx="1322968" cy="632240"/>
          </a:xfrm>
          <a:prstGeom prst="rect">
            <a:avLst/>
          </a:prstGeom>
        </p:spPr>
      </p:pic>
      <p:grpSp>
        <p:nvGrpSpPr>
          <p:cNvPr id="26" name="Grupo"/>
          <p:cNvGrpSpPr/>
          <p:nvPr/>
        </p:nvGrpSpPr>
        <p:grpSpPr>
          <a:xfrm>
            <a:off x="10414282" y="-3281"/>
            <a:ext cx="1241336" cy="103034"/>
            <a:chOff x="0" y="0"/>
            <a:chExt cx="1129276" cy="154230"/>
          </a:xfrm>
        </p:grpSpPr>
        <p:sp>
          <p:nvSpPr>
            <p:cNvPr id="27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28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4B94366-AAE1-1443-9932-684A33F2F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7"/>
            <a:ext cx="1389888" cy="17922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FA5B88-6B0D-E94E-934B-237DFE9F3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3" y="345882"/>
            <a:ext cx="4044389" cy="60725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5A8BE7-9CDC-8540-BD12-0558F21A3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685800"/>
            <a:ext cx="12487442" cy="825257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4800992"/>
            <a:ext cx="12209680" cy="2060065"/>
          </a:xfrm>
          <a:prstGeom prst="rect">
            <a:avLst/>
          </a:prstGeom>
          <a:gradFill>
            <a:gsLst>
              <a:gs pos="1000">
                <a:schemeClr val="bg2">
                  <a:lumMod val="10000"/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8" r="31884"/>
          <a:stretch/>
        </p:blipFill>
        <p:spPr>
          <a:xfrm>
            <a:off x="9634657" y="6597853"/>
            <a:ext cx="2578608" cy="275630"/>
          </a:xfrm>
          <a:prstGeom prst="rect">
            <a:avLst/>
          </a:prstGeom>
        </p:spPr>
      </p:pic>
      <p:grpSp>
        <p:nvGrpSpPr>
          <p:cNvPr id="30" name="Grupo"/>
          <p:cNvGrpSpPr/>
          <p:nvPr/>
        </p:nvGrpSpPr>
        <p:grpSpPr>
          <a:xfrm>
            <a:off x="10074042" y="-3281"/>
            <a:ext cx="1241336" cy="103034"/>
            <a:chOff x="0" y="0"/>
            <a:chExt cx="1129276" cy="154230"/>
          </a:xfrm>
        </p:grpSpPr>
        <p:sp>
          <p:nvSpPr>
            <p:cNvPr id="31" name="Rectángulo"/>
            <p:cNvSpPr/>
            <p:nvPr/>
          </p:nvSpPr>
          <p:spPr>
            <a:xfrm>
              <a:off x="461878" y="0"/>
              <a:ext cx="667399" cy="154231"/>
            </a:xfrm>
            <a:prstGeom prst="rect">
              <a:avLst/>
            </a:prstGeom>
            <a:solidFill>
              <a:srgbClr val="FF000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32" name="Rectángulo"/>
            <p:cNvSpPr/>
            <p:nvPr/>
          </p:nvSpPr>
          <p:spPr>
            <a:xfrm>
              <a:off x="0" y="0"/>
              <a:ext cx="466538" cy="154231"/>
            </a:xfrm>
            <a:prstGeom prst="rect">
              <a:avLst/>
            </a:prstGeom>
            <a:solidFill>
              <a:srgbClr val="0024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24E8C59B-C74D-CA4E-920C-6CBA9845C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882" y="5752963"/>
            <a:ext cx="1322968" cy="632240"/>
          </a:xfrm>
          <a:prstGeom prst="rect">
            <a:avLst/>
          </a:prstGeom>
        </p:spPr>
      </p:pic>
      <p:sp>
        <p:nvSpPr>
          <p:cNvPr id="16" name="MARKETING I MARKETING DIGITAL">
            <a:extLst>
              <a:ext uri="{FF2B5EF4-FFF2-40B4-BE49-F238E27FC236}">
                <a16:creationId xmlns:a16="http://schemas.microsoft.com/office/drawing/2014/main" id="{182DDDC8-8036-674C-BB0E-40C56DF1904F}"/>
              </a:ext>
            </a:extLst>
          </p:cNvPr>
          <p:cNvSpPr txBox="1"/>
          <p:nvPr/>
        </p:nvSpPr>
        <p:spPr>
          <a:xfrm>
            <a:off x="447165" y="6048145"/>
            <a:ext cx="3067084" cy="27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_tradnl" sz="1800" dirty="0"/>
          </a:p>
        </p:txBody>
      </p:sp>
      <p:sp>
        <p:nvSpPr>
          <p:cNvPr id="17" name="MARKETING I MARKETING DIGITAL">
            <a:extLst>
              <a:ext uri="{FF2B5EF4-FFF2-40B4-BE49-F238E27FC236}">
                <a16:creationId xmlns:a16="http://schemas.microsoft.com/office/drawing/2014/main" id="{EECCEDB6-6495-744C-81EA-CB204552323C}"/>
              </a:ext>
            </a:extLst>
          </p:cNvPr>
          <p:cNvSpPr txBox="1"/>
          <p:nvPr/>
        </p:nvSpPr>
        <p:spPr>
          <a:xfrm>
            <a:off x="447165" y="6310638"/>
            <a:ext cx="5963098" cy="25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s-ES" sz="1600" dirty="0"/>
          </a:p>
        </p:txBody>
      </p:sp>
      <p:sp>
        <p:nvSpPr>
          <p:cNvPr id="18" name="MARKETING I MARKETING DIGITAL">
            <a:extLst>
              <a:ext uri="{FF2B5EF4-FFF2-40B4-BE49-F238E27FC236}">
                <a16:creationId xmlns:a16="http://schemas.microsoft.com/office/drawing/2014/main" id="{1297D629-E22B-0143-9AA6-7CB513A688B3}"/>
              </a:ext>
            </a:extLst>
          </p:cNvPr>
          <p:cNvSpPr txBox="1"/>
          <p:nvPr/>
        </p:nvSpPr>
        <p:spPr>
          <a:xfrm>
            <a:off x="551608" y="5825724"/>
            <a:ext cx="4454146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1800" dirty="0"/>
              <a:t>Helmut Eichhorn</a:t>
            </a:r>
          </a:p>
          <a:p>
            <a:pPr>
              <a:lnSpc>
                <a:spcPct val="100000"/>
              </a:lnSpc>
            </a:pPr>
            <a:r>
              <a:rPr lang="es-CL" sz="1800" b="0" i="1" dirty="0"/>
              <a:t>Director Comercial Embajada de Chile en Perú</a:t>
            </a:r>
            <a:endParaRPr lang="es-ES" sz="1800" b="0" i="1" dirty="0"/>
          </a:p>
        </p:txBody>
      </p:sp>
      <p:sp>
        <p:nvSpPr>
          <p:cNvPr id="29" name="MARKETING I MARKETING DIGITAL">
            <a:extLst>
              <a:ext uri="{FF2B5EF4-FFF2-40B4-BE49-F238E27FC236}">
                <a16:creationId xmlns:a16="http://schemas.microsoft.com/office/drawing/2014/main" id="{597F338B-8739-A54D-B1D0-884242AF36BB}"/>
              </a:ext>
            </a:extLst>
          </p:cNvPr>
          <p:cNvSpPr txBox="1"/>
          <p:nvPr/>
        </p:nvSpPr>
        <p:spPr>
          <a:xfrm>
            <a:off x="4040230" y="468656"/>
            <a:ext cx="7275149" cy="27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es-ES" sz="1758" dirty="0"/>
              <a:t>8 de Julio 2020</a:t>
            </a:r>
          </a:p>
        </p:txBody>
      </p:sp>
      <p:sp>
        <p:nvSpPr>
          <p:cNvPr id="34" name="MARKETING I MARKETING DIGITAL">
            <a:extLst>
              <a:ext uri="{FF2B5EF4-FFF2-40B4-BE49-F238E27FC236}">
                <a16:creationId xmlns:a16="http://schemas.microsoft.com/office/drawing/2014/main" id="{79501718-A269-554D-BFF8-BE0B2ECA0C5D}"/>
              </a:ext>
            </a:extLst>
          </p:cNvPr>
          <p:cNvSpPr txBox="1"/>
          <p:nvPr/>
        </p:nvSpPr>
        <p:spPr>
          <a:xfrm>
            <a:off x="1285234" y="914614"/>
            <a:ext cx="10030145" cy="1337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825500">
              <a:lnSpc>
                <a:spcPct val="70000"/>
              </a:lnSpc>
              <a:defRPr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 defTabSz="412750">
              <a:spcBef>
                <a:spcPts val="600"/>
              </a:spcBef>
              <a:defRPr sz="8000">
                <a:solidFill>
                  <a:srgbClr val="FF644E">
                    <a:hueOff val="10358730"/>
                    <a:satOff val="-3448"/>
                    <a:lumOff val="34722"/>
                  </a:srgbClr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s-ES" sz="7200" kern="0" dirty="0">
                <a:solidFill>
                  <a:srgbClr val="FF644E">
                    <a:hueOff val="10358730"/>
                    <a:satOff val="-3448"/>
                    <a:lumOff val="34722"/>
                  </a:srgbClr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PERU</a:t>
            </a:r>
            <a:endParaRPr lang="es-CL" sz="7200" dirty="0">
              <a:solidFill>
                <a:srgbClr val="FF644E">
                  <a:hueOff val="10358730"/>
                  <a:satOff val="-3448"/>
                  <a:lumOff val="34722"/>
                </a:srgbClr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algn="r" defTabSz="412750" hangingPunct="0">
              <a:spcBef>
                <a:spcPts val="600"/>
              </a:spcBef>
              <a:defRPr sz="8000">
                <a:solidFill>
                  <a:srgbClr val="FF644E">
                    <a:hueOff val="10358730"/>
                    <a:satOff val="-3448"/>
                    <a:lumOff val="34722"/>
                  </a:srgbClr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es-CL" sz="3600" kern="0" dirty="0">
              <a:solidFill>
                <a:srgbClr val="FF644E">
                  <a:hueOff val="10358730"/>
                  <a:satOff val="-3448"/>
                  <a:lumOff val="34722"/>
                </a:srgbClr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247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6847</TotalTime>
  <Words>518</Words>
  <Application>Microsoft Office PowerPoint</Application>
  <PresentationFormat>Panorámica</PresentationFormat>
  <Paragraphs>177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PERÚ</dc:title>
  <dc:subject/>
  <dc:creator>Helmut Eichhorn</dc:creator>
  <cp:keywords/>
  <dc:description/>
  <cp:lastModifiedBy>HELMUT  EICHHORN</cp:lastModifiedBy>
  <cp:revision>281</cp:revision>
  <cp:lastPrinted>2020-06-05T14:34:46Z</cp:lastPrinted>
  <dcterms:modified xsi:type="dcterms:W3CDTF">2021-07-08T14:47:55Z</dcterms:modified>
  <cp:category/>
</cp:coreProperties>
</file>